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27432000" cy="18288000"/>
  <p:notesSz cx="6858000" cy="9144000"/>
  <p:defaultTextStyle>
    <a:defPPr>
      <a:defRPr lang="en-US"/>
    </a:defPPr>
    <a:lvl1pPr marL="0" algn="l" defTabSz="2194384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1pPr>
    <a:lvl2pPr marL="1097192" algn="l" defTabSz="2194384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2pPr>
    <a:lvl3pPr marL="2194384" algn="l" defTabSz="2194384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3pPr>
    <a:lvl4pPr marL="3291577" algn="l" defTabSz="2194384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4pPr>
    <a:lvl5pPr marL="4388769" algn="l" defTabSz="2194384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5pPr>
    <a:lvl6pPr marL="5485961" algn="l" defTabSz="2194384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6pPr>
    <a:lvl7pPr marL="6583153" algn="l" defTabSz="2194384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7pPr>
    <a:lvl8pPr marL="7680346" algn="l" defTabSz="2194384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8pPr>
    <a:lvl9pPr marL="8777538" algn="l" defTabSz="2194384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1502" userDrawn="1">
          <p15:clr>
            <a:srgbClr val="A4A3A4"/>
          </p15:clr>
        </p15:guide>
        <p15:guide id="3" pos="5778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115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26"/>
    <p:restoredTop sz="93664"/>
  </p:normalViewPr>
  <p:slideViewPr>
    <p:cSldViewPr snapToGrid="0" snapToObjects="1">
      <p:cViewPr>
        <p:scale>
          <a:sx n="50" d="100"/>
          <a:sy n="50" d="100"/>
        </p:scale>
        <p:origin x="1304" y="272"/>
      </p:cViewPr>
      <p:guideLst>
        <p:guide pos="11502"/>
        <p:guide pos="5778"/>
        <p:guide/>
        <p:guide orient="horz"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0FE69-5FF7-FF42-88ED-399BD769A680}" type="datetimeFigureOut">
              <a:rPr lang="en-US" smtClean="0"/>
              <a:t>3/6/16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E6DD5-B76A-6944-A4D8-9EA5849E8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20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4E6DD5-B76A-6944-A4D8-9EA5849E84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3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992968"/>
            <a:ext cx="2331720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9605435"/>
            <a:ext cx="205740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C839-79B2-F344-9817-F40433DE52FC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42E28-6B93-1545-B579-197C068F6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55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C839-79B2-F344-9817-F40433DE52FC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42E28-6B93-1545-B579-197C068F6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18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973667"/>
            <a:ext cx="5915025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973667"/>
            <a:ext cx="17402175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C839-79B2-F344-9817-F40433DE52FC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42E28-6B93-1545-B579-197C068F6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1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C839-79B2-F344-9817-F40433DE52FC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42E28-6B93-1545-B579-197C068F6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33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4559305"/>
            <a:ext cx="2366010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2238572"/>
            <a:ext cx="2366010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/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C839-79B2-F344-9817-F40433DE52FC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42E28-6B93-1545-B579-197C068F6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5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4868333"/>
            <a:ext cx="116586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4868333"/>
            <a:ext cx="116586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C839-79B2-F344-9817-F40433DE52FC}" type="datetimeFigureOut">
              <a:rPr lang="en-US" smtClean="0"/>
              <a:t>3/6/16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42E28-6B93-1545-B579-197C068F6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973671"/>
            <a:ext cx="236601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4483101"/>
            <a:ext cx="11605020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6680200"/>
            <a:ext cx="1160502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4483101"/>
            <a:ext cx="11662173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6680200"/>
            <a:ext cx="11662173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C839-79B2-F344-9817-F40433DE52FC}" type="datetimeFigureOut">
              <a:rPr lang="en-US" smtClean="0"/>
              <a:t>3/6/16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42E28-6B93-1545-B579-197C068F6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02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C839-79B2-F344-9817-F40433DE52FC}" type="datetimeFigureOut">
              <a:rPr lang="en-US" smtClean="0"/>
              <a:t>3/6/16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42E28-6B93-1545-B579-197C068F6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87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C839-79B2-F344-9817-F40433DE52FC}" type="datetimeFigureOut">
              <a:rPr lang="en-US" smtClean="0"/>
              <a:t>3/6/16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42E28-6B93-1545-B579-197C068F6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68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2633138"/>
            <a:ext cx="1388745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C839-79B2-F344-9817-F40433DE52FC}" type="datetimeFigureOut">
              <a:rPr lang="en-US" smtClean="0"/>
              <a:t>3/6/16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42E28-6B93-1545-B579-197C068F6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8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2633138"/>
            <a:ext cx="1388745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C839-79B2-F344-9817-F40433DE52FC}" type="datetimeFigureOut">
              <a:rPr lang="en-US" smtClean="0"/>
              <a:t>3/6/16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42E28-6B93-1545-B579-197C068F6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89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973671"/>
            <a:ext cx="236601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4868333"/>
            <a:ext cx="236601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FC839-79B2-F344-9817-F40433DE52FC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16950271"/>
            <a:ext cx="92583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42E28-6B93-1545-B579-197C068F6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76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e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9.png"/><Relationship Id="rId1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jpe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67053"/>
            <a:ext cx="27432000" cy="25717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64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23571723" y="477647"/>
            <a:ext cx="1622675" cy="162267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874343" y="154840"/>
            <a:ext cx="13683310" cy="2011575"/>
            <a:chOff x="3055264" y="142734"/>
            <a:chExt cx="6081471" cy="894033"/>
          </a:xfrm>
        </p:grpSpPr>
        <p:sp>
          <p:nvSpPr>
            <p:cNvPr id="2" name="TextBox 1"/>
            <p:cNvSpPr txBox="1"/>
            <p:nvPr/>
          </p:nvSpPr>
          <p:spPr>
            <a:xfrm>
              <a:off x="3055264" y="142734"/>
              <a:ext cx="6081471" cy="53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Identifying the Higgs Boson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55264" y="687954"/>
              <a:ext cx="608147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dirty="0">
                  <a:solidFill>
                    <a:schemeClr val="bg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Anton </a:t>
              </a:r>
              <a:r>
                <a:rPr lang="en-US" sz="4500" dirty="0" err="1">
                  <a:solidFill>
                    <a:schemeClr val="bg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Apostolatos</a:t>
              </a:r>
              <a:r>
                <a:rPr lang="en-US" sz="4500" dirty="0">
                  <a:solidFill>
                    <a:schemeClr val="bg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, Leonard </a:t>
              </a:r>
              <a:r>
                <a:rPr lang="en-US" sz="4500" dirty="0" err="1">
                  <a:solidFill>
                    <a:schemeClr val="bg1"/>
                  </a:solidFill>
                  <a:latin typeface="CMU Serif Roman" charset="0"/>
                  <a:ea typeface="CMU Serif Roman" charset="0"/>
                  <a:cs typeface="CMU Serif Roman" charset="0"/>
                </a:rPr>
                <a:t>Bronner</a:t>
              </a:r>
              <a:endParaRPr lang="en-US" sz="45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17980214"/>
            <a:ext cx="27432000" cy="3429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6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434" y="620806"/>
            <a:ext cx="3033653" cy="14157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3886" y="477647"/>
            <a:ext cx="1622675" cy="1622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3915" y="2841535"/>
            <a:ext cx="70040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rgbClr val="8C1515"/>
                </a:solidFill>
                <a:latin typeface="CMU Serif Roman" charset="0"/>
                <a:ea typeface="CMU Serif Roman" charset="0"/>
                <a:cs typeface="CMU Serif Roman" charset="0"/>
              </a:rPr>
              <a:t>LHS and the Higgs Boson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57175" y="9482164"/>
            <a:ext cx="94297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rgbClr val="8C1515"/>
                </a:solidFill>
                <a:latin typeface="CMU Serif Roman" charset="0"/>
                <a:ea typeface="CMU Serif Roman" charset="0"/>
                <a:cs typeface="CMU Serif Roman" charset="0"/>
              </a:rPr>
              <a:t>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002250" y="2841535"/>
            <a:ext cx="94297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rgbClr val="8C1515"/>
                </a:solidFill>
                <a:latin typeface="CMU Serif Roman" charset="0"/>
                <a:ea typeface="CMU Serif Roman" charset="0"/>
                <a:cs typeface="CMU Serif Roman" charset="0"/>
              </a:rPr>
              <a:t>Results</a:t>
            </a:r>
            <a:endParaRPr lang="en-US" sz="4500" dirty="0">
              <a:solidFill>
                <a:srgbClr val="8C1515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43" y="3786093"/>
            <a:ext cx="3275634" cy="2510479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02242" y="10317590"/>
            <a:ext cx="7162036" cy="3627769"/>
            <a:chOff x="339243" y="4415540"/>
            <a:chExt cx="2784602" cy="141047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45" t="9734" r="16031" b="5741"/>
            <a:stretch/>
          </p:blipFill>
          <p:spPr>
            <a:xfrm>
              <a:off x="484751" y="4568826"/>
              <a:ext cx="1221931" cy="11715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000466" y="5736270"/>
                  <a:ext cx="190500" cy="89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>
                            <a:latin typeface="Cambria Math" charset="0"/>
                          </a:rPr>
                          <m:t>𝜂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466" y="5736270"/>
                  <a:ext cx="190500" cy="8376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339243" y="5079928"/>
                  <a:ext cx="190500" cy="89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>
                            <a:latin typeface="Cambria Math" charset="0"/>
                          </a:rPr>
                          <m:t>𝜙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243" y="5079928"/>
                  <a:ext cx="190500" cy="8376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51938" y="4426549"/>
                  <a:ext cx="1087557" cy="125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500">
                            <a:latin typeface="Cambria Math" charset="0"/>
                            <a:ea typeface="CMU Serif Extra BoldNonextended" charset="0"/>
                            <a:cs typeface="CMU Serif Extra BoldNonextended" charset="0"/>
                          </a:rPr>
                          <m:t>Higgs</m:t>
                        </m:r>
                        <m:r>
                          <a:rPr lang="en-US" sz="1500">
                            <a:latin typeface="Cambria Math" charset="0"/>
                            <a:ea typeface="CMU Serif Extra BoldNonextended" charset="0"/>
                            <a:cs typeface="CMU Serif Extra BoldNonextended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 charset="0"/>
                            <a:ea typeface="CMU Serif Extra BoldNonextended" charset="0"/>
                            <a:cs typeface="CMU Serif Extra BoldNonextended" charset="0"/>
                          </a:rPr>
                          <m:t>Colorflow</m:t>
                        </m:r>
                        <m:r>
                          <a:rPr lang="en-US" sz="1500">
                            <a:latin typeface="Cambria Math" charset="0"/>
                            <a:ea typeface="CMU Serif Extra BoldNonextended" charset="0"/>
                            <a:cs typeface="CMU Serif Extra BoldNonextended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 charset="0"/>
                            <a:ea typeface="CMU Serif Extra BoldNonextended" charset="0"/>
                            <a:cs typeface="CMU Serif Extra BoldNonextended" charset="0"/>
                          </a:rPr>
                          <m:t>Energy</m:t>
                        </m:r>
                        <m:r>
                          <a:rPr lang="en-US" sz="1500">
                            <a:latin typeface="Cambria Math" charset="0"/>
                            <a:ea typeface="CMU Serif Extra BoldNonextended" charset="0"/>
                            <a:cs typeface="CMU Serif Extra BoldNonextended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 charset="0"/>
                            <a:ea typeface="CMU Serif Extra BoldNonextended" charset="0"/>
                            <a:cs typeface="CMU Serif Extra BoldNonextended" charset="0"/>
                          </a:rPr>
                          <m:t>Image</m:t>
                        </m:r>
                      </m:oMath>
                    </m:oMathPara>
                  </a14:m>
                  <a:endParaRPr lang="en-US" sz="1500" dirty="0">
                    <a:latin typeface="CMU Serif Extra BoldNonextended" charset="0"/>
                    <a:ea typeface="CMU Serif Extra BoldNonextended" charset="0"/>
                    <a:cs typeface="CMU Serif Extra BoldNonextended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938" y="4426549"/>
                  <a:ext cx="1087557" cy="11966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96721" b="-1180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54" t="10212" r="17936" b="6825"/>
            <a:stretch/>
          </p:blipFill>
          <p:spPr>
            <a:xfrm>
              <a:off x="1860931" y="4568827"/>
              <a:ext cx="1204504" cy="11589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377693" y="5723387"/>
                  <a:ext cx="190500" cy="89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>
                            <a:latin typeface="Cambria Math" charset="0"/>
                          </a:rPr>
                          <m:t>𝜂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693" y="5723387"/>
                  <a:ext cx="190500" cy="8376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715423" y="5079928"/>
                  <a:ext cx="190500" cy="89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>
                            <a:latin typeface="Cambria Math" charset="0"/>
                          </a:rPr>
                          <m:t>𝜙</m:t>
                        </m:r>
                      </m:oMath>
                    </m:oMathPara>
                  </a14:m>
                  <a:endParaRPr lang="en-US" sz="1575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5423" y="5079928"/>
                  <a:ext cx="190500" cy="8376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799460" y="4415540"/>
                  <a:ext cx="1324385" cy="125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500">
                            <a:latin typeface="Cambria Math" charset="0"/>
                            <a:ea typeface="CMU Serif Extra BoldNonextended" charset="0"/>
                            <a:cs typeface="CMU Serif Extra BoldNonextended" charset="0"/>
                          </a:rPr>
                          <m:t>Gluon</m:t>
                        </m:r>
                        <m:r>
                          <a:rPr lang="en-US" sz="1500">
                            <a:latin typeface="Cambria Math" charset="0"/>
                            <a:ea typeface="CMU Serif Extra BoldNonextended" charset="0"/>
                            <a:cs typeface="CMU Serif Extra BoldNonextended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 charset="0"/>
                            <a:ea typeface="CMU Serif Extra BoldNonextended" charset="0"/>
                            <a:cs typeface="CMU Serif Extra BoldNonextended" charset="0"/>
                          </a:rPr>
                          <m:t>Colorflow</m:t>
                        </m:r>
                        <m:r>
                          <a:rPr lang="en-US" sz="1500">
                            <a:latin typeface="Cambria Math" charset="0"/>
                            <a:ea typeface="CMU Serif Extra BoldNonextended" charset="0"/>
                            <a:cs typeface="CMU Serif Extra BoldNonextended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 charset="0"/>
                            <a:ea typeface="CMU Serif Extra BoldNonextended" charset="0"/>
                            <a:cs typeface="CMU Serif Extra BoldNonextended" charset="0"/>
                          </a:rPr>
                          <m:t>Energy</m:t>
                        </m:r>
                        <m:r>
                          <a:rPr lang="en-US" sz="1500">
                            <a:latin typeface="Cambria Math" charset="0"/>
                            <a:ea typeface="CMU Serif Extra BoldNonextended" charset="0"/>
                            <a:cs typeface="CMU Serif Extra BoldNonextended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500">
                            <a:latin typeface="Cambria Math" charset="0"/>
                            <a:ea typeface="CMU Serif Extra BoldNonextended" charset="0"/>
                            <a:cs typeface="CMU Serif Extra BoldNonextended" charset="0"/>
                          </a:rPr>
                          <m:t>Image</m:t>
                        </m:r>
                      </m:oMath>
                    </m:oMathPara>
                  </a14:m>
                  <a:endParaRPr lang="en-US" sz="1500" dirty="0">
                    <a:latin typeface="CMU Serif Extra BoldNonextended" charset="0"/>
                    <a:ea typeface="CMU Serif Extra BoldNonextended" charset="0"/>
                    <a:cs typeface="CMU Serif Extra BoldNonextended" charset="0"/>
                  </a:endParaRPr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9460" y="4415540"/>
                  <a:ext cx="1324385" cy="119664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100000" b="-12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/>
          <p:cNvSpPr txBox="1"/>
          <p:nvPr/>
        </p:nvSpPr>
        <p:spPr>
          <a:xfrm>
            <a:off x="4054929" y="3758532"/>
            <a:ext cx="47529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The ATLAS detector at the Large Hadron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Collider, recording 40 million energy snapshots of proton-proton collisions a second, is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tasked to finding the elusive Higgs boson subatomic particle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.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In a super-                   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charged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state, the particle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decays</a:t>
            </a:r>
            <a:r>
              <a:rPr lang="en-US" sz="2300" dirty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300" dirty="0" smtClean="0">
                <a:solidFill>
                  <a:schemeClr val="bg1"/>
                </a:solidFill>
                <a:latin typeface="CMU Serif Roman" charset="0"/>
                <a:ea typeface="CMU Serif Roman" charset="0"/>
                <a:cs typeface="CMU Serif Roman" charset="0"/>
              </a:rPr>
              <a:t>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18341" y="14120051"/>
                <a:ext cx="8289573" cy="3631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300" dirty="0" smtClean="0">
                    <a:latin typeface="CMU Serif Roman" charset="0"/>
                    <a:ea typeface="CMU Serif Roman" charset="0"/>
                    <a:cs typeface="CMU Serif Roman" charset="0"/>
                  </a:rPr>
                  <a:t>In collaboration with ATLAS we were given access to energy images for both Higgs boson and gluon decay. We had 100,000 </a:t>
                </a:r>
                <a:r>
                  <a:rPr lang="en-US" sz="2300" dirty="0">
                    <a:latin typeface="CMU Serif Roman" charset="0"/>
                    <a:ea typeface="CMU Serif Roman" charset="0"/>
                    <a:cs typeface="CMU Serif Roman" charset="0"/>
                  </a:rPr>
                  <a:t>25x25 </a:t>
                </a:r>
                <a:r>
                  <a:rPr lang="en-US" sz="2300" dirty="0" smtClean="0">
                    <a:latin typeface="CMU Serif Roman" charset="0"/>
                    <a:ea typeface="CMU Serif Roman" charset="0"/>
                    <a:cs typeface="CMU Serif Roman" charset="0"/>
                  </a:rPr>
                  <a:t>pixel </a:t>
                </a:r>
                <a:r>
                  <a:rPr lang="en-US" sz="2300" dirty="0">
                    <a:latin typeface="CMU Serif Roman" charset="0"/>
                    <a:ea typeface="CMU Serif Roman" charset="0"/>
                    <a:cs typeface="CMU Serif Roman" charset="0"/>
                  </a:rPr>
                  <a:t>images in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charset="0"/>
                        <a:ea typeface="CMU Serif Roman" charset="0"/>
                        <a:cs typeface="CMU Serif Roman" charset="0"/>
                      </a:rPr>
                      <m:t>𝜂</m:t>
                    </m:r>
                  </m:oMath>
                </a14:m>
                <a:r>
                  <a:rPr lang="en-US" sz="2300" dirty="0">
                    <a:latin typeface="CMU Serif Roman" charset="0"/>
                    <a:ea typeface="CMU Serif Roman" charset="0"/>
                    <a:cs typeface="CMU Serif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charset="0"/>
                        <a:ea typeface="CMU Serif Roman" charset="0"/>
                        <a:cs typeface="CMU Serif Roman" charset="0"/>
                      </a:rPr>
                      <m:t>𝜙</m:t>
                    </m:r>
                    <m:r>
                      <a:rPr lang="en-US" sz="2300" i="1">
                        <a:latin typeface="Cambria Math" charset="0"/>
                        <a:ea typeface="CMU Serif Roman" charset="0"/>
                        <a:cs typeface="CMU Serif Roman" charset="0"/>
                      </a:rPr>
                      <m:t> </m:t>
                    </m:r>
                  </m:oMath>
                </a14:m>
                <a:r>
                  <a:rPr lang="en-US" sz="2300" dirty="0">
                    <a:latin typeface="CMU Serif Roman" charset="0"/>
                    <a:ea typeface="CMU Serif Roman" charset="0"/>
                    <a:cs typeface="CMU Serif Roman" charset="0"/>
                  </a:rPr>
                  <a:t>cylindrical </a:t>
                </a:r>
                <a:r>
                  <a:rPr lang="en-US" sz="2300" dirty="0" smtClean="0">
                    <a:latin typeface="CMU Serif Roman" charset="0"/>
                    <a:ea typeface="CMU Serif Roman" charset="0"/>
                    <a:cs typeface="CMU Serif Roman" charset="0"/>
                  </a:rPr>
                  <a:t>coordinates, 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charset="0"/>
                        <a:ea typeface="CMU Serif Roman" charset="0"/>
                        <a:cs typeface="CMU Serif Roman" charset="0"/>
                      </a:rPr>
                      <m:t>𝜂</m:t>
                    </m:r>
                  </m:oMath>
                </a14:m>
                <a:r>
                  <a:rPr lang="en-US" sz="2300" dirty="0" smtClean="0">
                    <a:latin typeface="CMU Serif Roman" charset="0"/>
                    <a:ea typeface="CMU Serif Roman" charset="0"/>
                    <a:cs typeface="CMU Serif Roman" charset="0"/>
                  </a:rPr>
                  <a:t> is the angle in the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charset="0"/>
                        <a:ea typeface="CMU Serif Roman" charset="0"/>
                        <a:cs typeface="CMU Serif Roman" charset="0"/>
                      </a:rPr>
                      <m:t>𝑥</m:t>
                    </m:r>
                  </m:oMath>
                </a14:m>
                <a:r>
                  <a:rPr lang="en-US" sz="2300" b="0" i="1" dirty="0" smtClean="0">
                    <a:latin typeface="Cambria Math" charset="0"/>
                    <a:ea typeface="CMU Serif Roman" charset="0"/>
                    <a:cs typeface="CMU Serif Roman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charset="0"/>
                        <a:ea typeface="CMU Serif Roman" charset="0"/>
                        <a:cs typeface="CMU Serif Roman" charset="0"/>
                      </a:rPr>
                      <m:t>𝑧</m:t>
                    </m:r>
                  </m:oMath>
                </a14:m>
                <a:r>
                  <a:rPr lang="en-US" sz="2300" dirty="0" smtClean="0">
                    <a:latin typeface="CMU Serif Roman" charset="0"/>
                    <a:ea typeface="CMU Serif Roman" charset="0"/>
                    <a:cs typeface="CMU Serif Roman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charset="0"/>
                        <a:ea typeface="CMU Serif Roman" charset="0"/>
                        <a:cs typeface="CMU Serif Roman" charset="0"/>
                      </a:rPr>
                      <m:t>𝜙</m:t>
                    </m:r>
                  </m:oMath>
                </a14:m>
                <a:r>
                  <a:rPr lang="en-US" sz="2300" dirty="0" smtClean="0">
                    <a:latin typeface="CMU Serif Roman" charset="0"/>
                    <a:ea typeface="CMU Serif Roman" charset="0"/>
                    <a:cs typeface="CMU Serif Roman" charset="0"/>
                  </a:rPr>
                  <a:t> is the azimuthal angle in the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charset="0"/>
                        <a:ea typeface="CMU Serif Roman" charset="0"/>
                        <a:cs typeface="CMU Serif Roman" charset="0"/>
                      </a:rPr>
                      <m:t>𝑥</m:t>
                    </m:r>
                  </m:oMath>
                </a14:m>
                <a:r>
                  <a:rPr lang="en-US" sz="2300" i="1" dirty="0" smtClean="0">
                    <a:latin typeface="Cambria Math" charset="0"/>
                    <a:ea typeface="CMU Serif Roman" charset="0"/>
                    <a:cs typeface="CMU Serif Roman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latin typeface="Cambria Math" charset="0"/>
                        <a:ea typeface="CMU Serif Roman" charset="0"/>
                        <a:cs typeface="CMU Serif Roman" charset="0"/>
                      </a:rPr>
                      <m:t>𝑦</m:t>
                    </m:r>
                  </m:oMath>
                </a14:m>
                <a:r>
                  <a:rPr lang="en-US" sz="2300" dirty="0" smtClean="0">
                    <a:latin typeface="CMU Serif Roman" charset="0"/>
                    <a:ea typeface="CMU Serif Roman" charset="0"/>
                    <a:cs typeface="CMU Serif Roman" charset="0"/>
                  </a:rPr>
                  <a:t> plane perpendicular to the beam direction. These </a:t>
                </a:r>
                <a:r>
                  <a:rPr lang="en-US" sz="2300" dirty="0">
                    <a:latin typeface="CMU Serif Roman" charset="0"/>
                    <a:ea typeface="CMU Serif Roman" charset="0"/>
                    <a:cs typeface="CMU Serif Roman" charset="0"/>
                  </a:rPr>
                  <a:t>were pre-processed so that the jet center is at the center of an image, with resonance being kept constant in every sampled data point</a:t>
                </a:r>
                <a:r>
                  <a:rPr lang="en-US" sz="2300" dirty="0" smtClean="0">
                    <a:latin typeface="CMU Serif Roman" charset="0"/>
                    <a:ea typeface="CMU Serif Roman" charset="0"/>
                    <a:cs typeface="CMU Serif Roman" charset="0"/>
                  </a:rPr>
                  <a:t>. We also zero-centered the images with the training mean and normalized all values to be between [-1, 1]. We also zero-padded the images </a:t>
                </a:r>
                <a:r>
                  <a:rPr lang="en-US" sz="2300" dirty="0">
                    <a:latin typeface="CMU Serif Roman" charset="0"/>
                    <a:ea typeface="CMU Serif Roman" charset="0"/>
                    <a:cs typeface="CMU Serif Roman" charset="0"/>
                  </a:rPr>
                  <a:t>to </a:t>
                </a:r>
                <a:r>
                  <a:rPr lang="en-US" sz="2300" dirty="0" smtClean="0">
                    <a:latin typeface="CMU Serif Roman" charset="0"/>
                    <a:ea typeface="CMU Serif Roman" charset="0"/>
                    <a:cs typeface="CMU Serif Roman" charset="0"/>
                  </a:rPr>
                  <a:t>32x32 to allow for Max-Pooling.</a:t>
                </a:r>
                <a:endParaRPr lang="en-US" sz="2300" dirty="0">
                  <a:latin typeface="CMU Serif Roman" charset="0"/>
                  <a:ea typeface="CMU Serif Roman" charset="0"/>
                  <a:cs typeface="CMU Serif Roman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41" y="14120051"/>
                <a:ext cx="8289573" cy="3631763"/>
              </a:xfrm>
              <a:prstGeom prst="rect">
                <a:avLst/>
              </a:prstGeom>
              <a:blipFill rotWithShape="0">
                <a:blip r:embed="rId14"/>
                <a:stretch>
                  <a:fillRect l="-1029" t="-1342" r="-1103" b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518342" y="6238285"/>
            <a:ext cx="828957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in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observable ways. By measuring and analyzing the energy patterns of this decay we can identify the subatomic particle itself. H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uman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curation of these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events is unfeasible, making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a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n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accurate classification system that would label the most promising observations as Higgs boson particle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decays required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. Discovering the Higgs boson would validate a generation of scientific thought in particle physics and alter our understanding of mass as a physical property.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497965" y="3790753"/>
            <a:ext cx="848922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Current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state-of-the-art runs Fisher Discriminant Analysis on pull data, a feature class which characterizes the superstructure of the particle collision events. This classification method has a AUC of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0.654.</a:t>
            </a:r>
            <a:endParaRPr lang="en-US" sz="23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497965" y="12504030"/>
            <a:ext cx="848922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Our first baseline after the state-of-the-art Fisher Discriminant Analysis was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an </a:t>
            </a:r>
            <a:r>
              <a:rPr lang="en-US" sz="2300" dirty="0" err="1">
                <a:latin typeface="CMU Serif Roman" charset="0"/>
                <a:ea typeface="CMU Serif Roman" charset="0"/>
                <a:cs typeface="CMU Serif Roman" charset="0"/>
              </a:rPr>
              <a:t>AdaBoost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 tree algorithm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with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Random Forest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 base estimators on the </a:t>
            </a:r>
            <a:r>
              <a:rPr lang="en-US" sz="2300" dirty="0" err="1" smtClean="0">
                <a:latin typeface="CMU Serif Roman" charset="0"/>
                <a:ea typeface="CMU Serif Roman" charset="0"/>
                <a:cs typeface="CMU Serif Roman" charset="0"/>
              </a:rPr>
              <a:t>vectorized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 images.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The </a:t>
            </a:r>
            <a:r>
              <a:rPr lang="en-US" sz="2300" dirty="0" err="1">
                <a:latin typeface="CMU Serif Roman" charset="0"/>
                <a:ea typeface="CMU Serif Roman" charset="0"/>
                <a:cs typeface="CMU Serif Roman" charset="0"/>
              </a:rPr>
              <a:t>AdaBoost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 classifier is an adaptive model that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runs and tweaks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weaker learning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algorithms. With this algorithm we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achieved an AUC of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0.873. </a:t>
            </a:r>
            <a:endParaRPr lang="en-US" sz="23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Our </a:t>
            </a:r>
            <a:r>
              <a:rPr lang="en-US" sz="2300" dirty="0" err="1" smtClean="0">
                <a:latin typeface="CMU Serif Roman" charset="0"/>
                <a:ea typeface="CMU Serif Roman" charset="0"/>
                <a:cs typeface="CMU Serif Roman" charset="0"/>
              </a:rPr>
              <a:t>SimpleCNN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 achieved an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AUC of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0.877, showing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us that CNNs were a promising framework for this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task. Our larger models, LaNet and </a:t>
            </a:r>
            <a:r>
              <a:rPr lang="en-US" sz="2300" dirty="0" err="1" smtClean="0">
                <a:latin typeface="CMU Serif Roman" charset="0"/>
                <a:ea typeface="CMU Serif Roman" charset="0"/>
                <a:cs typeface="CMU Serif Roman" charset="0"/>
              </a:rPr>
              <a:t>LaNetTwo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, both achieved AUC scores of 0.895 and 0.896, respectively. It’s interesting to note that the difference between these two models is negligible, indicating that to achieve greater classification power a substantially more complex convolutional neural network is required.</a:t>
            </a:r>
            <a:endParaRPr lang="en-US" sz="23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502" y="5379053"/>
            <a:ext cx="8851445" cy="6638584"/>
          </a:xfrm>
          <a:prstGeom prst="rect">
            <a:avLst/>
          </a:prstGeom>
        </p:spPr>
      </p:pic>
      <p:sp>
        <p:nvSpPr>
          <p:cNvPr id="151" name="TextBox 150"/>
          <p:cNvSpPr txBox="1"/>
          <p:nvPr/>
        </p:nvSpPr>
        <p:spPr>
          <a:xfrm>
            <a:off x="9159477" y="2841535"/>
            <a:ext cx="94297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rgbClr val="8C1515"/>
                </a:solidFill>
                <a:latin typeface="CMU Serif Roman" charset="0"/>
                <a:ea typeface="CMU Serif Roman" charset="0"/>
                <a:cs typeface="CMU Serif Roman" charset="0"/>
              </a:rPr>
              <a:t>Models</a:t>
            </a:r>
            <a:endParaRPr lang="en-US" sz="4500" dirty="0">
              <a:solidFill>
                <a:srgbClr val="8C1515"/>
              </a:solidFill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9471385" y="12003062"/>
            <a:ext cx="848922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We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proceeded by building a larger model which we refer to as LaNet. This model includes 10 convolutional layers, four Max-Pools, and two final dense layers. The size of the network was constrained by the low dimensionality of the image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.</a:t>
            </a:r>
            <a:endParaRPr lang="en-US" sz="2300" dirty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We also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decided to maximize our network size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, designing an even larger network, which we will refer to as </a:t>
            </a:r>
            <a:r>
              <a:rPr lang="en-US" sz="2300" dirty="0" err="1" smtClean="0">
                <a:latin typeface="CMU Serif Roman" charset="0"/>
                <a:ea typeface="CMU Serif Roman" charset="0"/>
                <a:cs typeface="CMU Serif Roman" charset="0"/>
              </a:rPr>
              <a:t>LaNetTwo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.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given the dimensionality problem explained </a:t>
            </a:r>
            <a:r>
              <a:rPr lang="en-US" sz="2300" dirty="0" err="1" smtClean="0">
                <a:latin typeface="CMU Serif Roman" charset="0"/>
                <a:ea typeface="CMU Serif Roman" charset="0"/>
                <a:cs typeface="CMU Serif Roman" charset="0"/>
              </a:rPr>
              <a:t>above,we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could only add one more set of convolutional and Max-Pool layers. We also increased all layer convolution sets from two to three. </a:t>
            </a:r>
            <a:endParaRPr lang="en-US" sz="23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9573301" y="3775260"/>
            <a:ext cx="8476968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We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had initial doubts about the effectiveness of CNNs for this task as these are not traditional visual recognition problems. This also meant that we had to design, build and learn a CNN from scratch – given the lack of similarities between these </a:t>
            </a:r>
            <a:r>
              <a:rPr lang="en-US" sz="2300" dirty="0" err="1">
                <a:latin typeface="CMU Serif Roman" charset="0"/>
                <a:ea typeface="CMU Serif Roman" charset="0"/>
                <a:cs typeface="CMU Serif Roman" charset="0"/>
              </a:rPr>
              <a:t>colorflow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 energy representations and common image datasets, transfer learning was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useless.</a:t>
            </a:r>
          </a:p>
          <a:p>
            <a:pPr algn="just"/>
            <a:endParaRPr lang="en-US" sz="2300" dirty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23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endParaRPr lang="en-US" sz="500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pPr algn="just"/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To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establish a baseline in this new framework we ran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a simple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model. </a:t>
            </a:r>
            <a:r>
              <a:rPr lang="en-US" sz="2300" dirty="0">
                <a:latin typeface="CMU Serif Roman" charset="0"/>
                <a:ea typeface="CMU Serif Roman" charset="0"/>
                <a:cs typeface="CMU Serif Roman" charset="0"/>
              </a:rPr>
              <a:t>We did this in order to make sure that this problem was tractable for CNNs. </a:t>
            </a:r>
            <a:r>
              <a:rPr lang="en-US" sz="2300" dirty="0" smtClean="0">
                <a:latin typeface="CMU Serif Roman" charset="0"/>
                <a:ea typeface="CMU Serif Roman" charset="0"/>
                <a:cs typeface="CMU Serif Roman" charset="0"/>
              </a:rPr>
              <a:t>The simple model includes two convolutional layers, followed by a Max-Pool layer each, and a dense layer at the end.</a:t>
            </a:r>
            <a:endParaRPr lang="en-US" sz="2300" dirty="0">
              <a:latin typeface="CMU Serif Roman" charset="0"/>
              <a:ea typeface="CMU Serif Roman" charset="0"/>
              <a:cs typeface="CMU Serif Roman" charset="0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11684734" y="6089551"/>
            <a:ext cx="4450806" cy="1916250"/>
            <a:chOff x="2087942" y="13355751"/>
            <a:chExt cx="5372429" cy="3120659"/>
          </a:xfrm>
        </p:grpSpPr>
        <p:sp>
          <p:nvSpPr>
            <p:cNvPr id="155" name="Cube 154"/>
            <p:cNvSpPr/>
            <p:nvPr/>
          </p:nvSpPr>
          <p:spPr>
            <a:xfrm flipH="1">
              <a:off x="2087942" y="13355751"/>
              <a:ext cx="724829" cy="2297151"/>
            </a:xfrm>
            <a:prstGeom prst="cube">
              <a:avLst>
                <a:gd name="adj" fmla="val 964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56" name="Cube 155"/>
            <p:cNvSpPr/>
            <p:nvPr/>
          </p:nvSpPr>
          <p:spPr>
            <a:xfrm flipH="1">
              <a:off x="2450356" y="14890903"/>
              <a:ext cx="152397" cy="371706"/>
            </a:xfrm>
            <a:prstGeom prst="cube">
              <a:avLst>
                <a:gd name="adj" fmla="val 96422"/>
              </a:avLst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57" name="Straight Connector 156"/>
            <p:cNvCxnSpPr/>
            <p:nvPr/>
          </p:nvCxnSpPr>
          <p:spPr>
            <a:xfrm>
              <a:off x="2463817" y="14890903"/>
              <a:ext cx="944799" cy="52038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2605482" y="14942941"/>
              <a:ext cx="809657" cy="1003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2600027" y="14942941"/>
              <a:ext cx="806381" cy="31966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Cube 159"/>
            <p:cNvSpPr/>
            <p:nvPr/>
          </p:nvSpPr>
          <p:spPr>
            <a:xfrm flipH="1">
              <a:off x="4699668" y="14053125"/>
              <a:ext cx="672793" cy="1198756"/>
            </a:xfrm>
            <a:prstGeom prst="cube">
              <a:avLst>
                <a:gd name="adj" fmla="val 4353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61" name="Cube 160"/>
            <p:cNvSpPr/>
            <p:nvPr/>
          </p:nvSpPr>
          <p:spPr>
            <a:xfrm flipH="1">
              <a:off x="3882068" y="14190659"/>
              <a:ext cx="152397" cy="371706"/>
            </a:xfrm>
            <a:prstGeom prst="cube">
              <a:avLst>
                <a:gd name="adj" fmla="val 96422"/>
              </a:avLst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3884793" y="14190659"/>
              <a:ext cx="814874" cy="9664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4037193" y="14294735"/>
              <a:ext cx="711292" cy="4832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V="1">
              <a:off x="4031739" y="14291018"/>
              <a:ext cx="716747" cy="27134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2732485" y="15624334"/>
              <a:ext cx="2234337" cy="852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MU Bright Roman" charset="0"/>
                  <a:ea typeface="CMU Bright Roman" charset="0"/>
                  <a:cs typeface="CMU Bright Roman" charset="0"/>
                </a:rPr>
                <a:t>[</a:t>
              </a:r>
              <a:r>
                <a:rPr lang="en-US" sz="1400" dirty="0" smtClean="0">
                  <a:latin typeface="CMU Bright Roman" charset="0"/>
                  <a:ea typeface="CMU Bright Roman" charset="0"/>
                  <a:cs typeface="CMU Bright Roman" charset="0"/>
                </a:rPr>
                <a:t>CONV5-32]</a:t>
              </a:r>
              <a:endParaRPr lang="en-US" sz="1400" dirty="0">
                <a:latin typeface="CMU Bright Roman" charset="0"/>
                <a:ea typeface="CMU Bright Roman" charset="0"/>
                <a:cs typeface="CMU Bright Roman" charset="0"/>
              </a:endParaRPr>
            </a:p>
            <a:p>
              <a:pPr algn="ctr"/>
              <a:r>
                <a:rPr lang="en-US" sz="1400" dirty="0">
                  <a:latin typeface="CMU Bright Roman" charset="0"/>
                  <a:ea typeface="CMU Bright Roman" charset="0"/>
                  <a:cs typeface="CMU Bright Roman" charset="0"/>
                </a:rPr>
                <a:t>(32×32×32)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 rot="579635">
              <a:off x="3227420" y="13922358"/>
              <a:ext cx="22343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MU Bright Roman" charset="0"/>
                  <a:ea typeface="CMU Bright Roman" charset="0"/>
                  <a:cs typeface="CMU Bright Roman" charset="0"/>
                </a:rPr>
                <a:t>Max Pool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3935902" y="15609724"/>
              <a:ext cx="2234337" cy="852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MU Bright Roman" charset="0"/>
                  <a:ea typeface="CMU Bright Roman" charset="0"/>
                  <a:cs typeface="CMU Bright Roman" charset="0"/>
                </a:rPr>
                <a:t>[CONV3-64</a:t>
              </a:r>
              <a:r>
                <a:rPr lang="en-US" sz="1400" dirty="0" smtClean="0">
                  <a:latin typeface="CMU Bright Roman" charset="0"/>
                  <a:ea typeface="CMU Bright Roman" charset="0"/>
                  <a:cs typeface="CMU Bright Roman" charset="0"/>
                </a:rPr>
                <a:t>]</a:t>
              </a:r>
              <a:endParaRPr lang="en-US" sz="1400" dirty="0">
                <a:latin typeface="CMU Bright Roman" charset="0"/>
                <a:ea typeface="CMU Bright Roman" charset="0"/>
                <a:cs typeface="CMU Bright Roman" charset="0"/>
              </a:endParaRPr>
            </a:p>
            <a:p>
              <a:pPr algn="ctr"/>
              <a:r>
                <a:rPr lang="en-US" sz="1400" dirty="0">
                  <a:latin typeface="CMU Bright Roman" charset="0"/>
                  <a:ea typeface="CMU Bright Roman" charset="0"/>
                  <a:cs typeface="CMU Bright Roman" charset="0"/>
                </a:rPr>
                <a:t>(64×16×16)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847882" y="13716086"/>
              <a:ext cx="171465" cy="1950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>
              <a:off x="5348839" y="14702017"/>
              <a:ext cx="495127" cy="349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>
              <a:off x="5226032" y="15783090"/>
              <a:ext cx="2234339" cy="501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MU Bright Roman" charset="0"/>
                  <a:ea typeface="CMU Bright Roman" charset="0"/>
                  <a:cs typeface="CMU Bright Roman" charset="0"/>
                </a:rPr>
                <a:t>[</a:t>
              </a:r>
              <a:r>
                <a:rPr lang="en-US" sz="1400" dirty="0" smtClean="0">
                  <a:latin typeface="CMU Bright Roman" charset="0"/>
                  <a:ea typeface="CMU Bright Roman" charset="0"/>
                  <a:cs typeface="CMU Bright Roman" charset="0"/>
                </a:rPr>
                <a:t>DENSE-1024]</a:t>
              </a:r>
              <a:endParaRPr lang="en-US" sz="1400" dirty="0">
                <a:latin typeface="CMU Bright Roman" charset="0"/>
                <a:ea typeface="CMU Bright Roman" charset="0"/>
                <a:cs typeface="CMU Bright Roman" charset="0"/>
              </a:endParaRPr>
            </a:p>
          </p:txBody>
        </p:sp>
        <p:sp>
          <p:nvSpPr>
            <p:cNvPr id="171" name="Cube 170"/>
            <p:cNvSpPr/>
            <p:nvPr/>
          </p:nvSpPr>
          <p:spPr>
            <a:xfrm flipH="1">
              <a:off x="3356831" y="13583423"/>
              <a:ext cx="724829" cy="1906859"/>
            </a:xfrm>
            <a:prstGeom prst="cube">
              <a:avLst>
                <a:gd name="adj" fmla="val 6565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458531" y="14419342"/>
              <a:ext cx="2234339" cy="452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MU Bright Roman" charset="0"/>
                  <a:ea typeface="CMU Bright Roman" charset="0"/>
                  <a:cs typeface="CMU Bright Roman" charset="0"/>
                </a:rPr>
                <a:t>Max </a:t>
              </a:r>
              <a:endParaRPr lang="en-US" sz="800" dirty="0" smtClean="0">
                <a:latin typeface="CMU Bright Roman" charset="0"/>
                <a:ea typeface="CMU Bright Roman" charset="0"/>
                <a:cs typeface="CMU Bright Roman" charset="0"/>
              </a:endParaRPr>
            </a:p>
            <a:p>
              <a:pPr algn="ctr"/>
              <a:r>
                <a:rPr lang="en-US" sz="800" dirty="0" smtClean="0">
                  <a:latin typeface="CMU Bright Roman" charset="0"/>
                  <a:ea typeface="CMU Bright Roman" charset="0"/>
                  <a:cs typeface="CMU Bright Roman" charset="0"/>
                </a:rPr>
                <a:t>Pool</a:t>
              </a:r>
              <a:endParaRPr lang="en-US" sz="800" dirty="0">
                <a:latin typeface="CMU Bright Roman" charset="0"/>
                <a:ea typeface="CMU Bright Roman" charset="0"/>
                <a:cs typeface="CMU Bright Roman" charset="0"/>
              </a:endParaRP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11059455" y="7481674"/>
            <a:ext cx="1851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MU Bright Roman" charset="0"/>
                <a:ea typeface="CMU Bright Roman" charset="0"/>
                <a:cs typeface="CMU Bright Roman" charset="0"/>
              </a:rPr>
              <a:t>Input Image</a:t>
            </a:r>
            <a:endParaRPr lang="en-US" sz="1400" dirty="0">
              <a:latin typeface="CMU Bright Roman" charset="0"/>
              <a:ea typeface="CMU Bright Roman" charset="0"/>
              <a:cs typeface="CMU Bright Roman" charset="0"/>
            </a:endParaRPr>
          </a:p>
          <a:p>
            <a:pPr algn="ctr"/>
            <a:r>
              <a:rPr lang="en-US" sz="1400" dirty="0" smtClean="0">
                <a:latin typeface="CMU Bright Roman" charset="0"/>
                <a:ea typeface="CMU Bright Roman" charset="0"/>
                <a:cs typeface="CMU Bright Roman" charset="0"/>
              </a:rPr>
              <a:t>(1x32x32)</a:t>
            </a:r>
            <a:endParaRPr lang="en-US" sz="1400" dirty="0">
              <a:latin typeface="CMU Bright Roman" charset="0"/>
              <a:ea typeface="CMU Bright Roman" charset="0"/>
              <a:cs typeface="CMU Bright Roman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9509797" y="9934867"/>
            <a:ext cx="9037140" cy="1995731"/>
            <a:chOff x="3977605" y="3546699"/>
            <a:chExt cx="13152735" cy="2758816"/>
          </a:xfrm>
        </p:grpSpPr>
        <p:sp>
          <p:nvSpPr>
            <p:cNvPr id="175" name="Cube 174"/>
            <p:cNvSpPr/>
            <p:nvPr/>
          </p:nvSpPr>
          <p:spPr>
            <a:xfrm flipH="1">
              <a:off x="3977605" y="3546699"/>
              <a:ext cx="724829" cy="2297151"/>
            </a:xfrm>
            <a:prstGeom prst="cube">
              <a:avLst>
                <a:gd name="adj" fmla="val 964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76" name="Cube 175"/>
            <p:cNvSpPr/>
            <p:nvPr/>
          </p:nvSpPr>
          <p:spPr>
            <a:xfrm flipH="1">
              <a:off x="4340019" y="5081851"/>
              <a:ext cx="152397" cy="371706"/>
            </a:xfrm>
            <a:prstGeom prst="cube">
              <a:avLst>
                <a:gd name="adj" fmla="val 96422"/>
              </a:avLst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77" name="Straight Connector 176"/>
            <p:cNvCxnSpPr/>
            <p:nvPr/>
          </p:nvCxnSpPr>
          <p:spPr>
            <a:xfrm>
              <a:off x="4353480" y="5081851"/>
              <a:ext cx="944799" cy="52038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V="1">
              <a:off x="4495145" y="5133889"/>
              <a:ext cx="809657" cy="1003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4489690" y="5133889"/>
              <a:ext cx="806381" cy="31966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Cube 179"/>
            <p:cNvSpPr/>
            <p:nvPr/>
          </p:nvSpPr>
          <p:spPr>
            <a:xfrm flipH="1">
              <a:off x="6875082" y="4244073"/>
              <a:ext cx="672793" cy="1198756"/>
            </a:xfrm>
            <a:prstGeom prst="cube">
              <a:avLst>
                <a:gd name="adj" fmla="val 43534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81" name="Cube 71"/>
            <p:cNvSpPr/>
            <p:nvPr/>
          </p:nvSpPr>
          <p:spPr>
            <a:xfrm flipH="1">
              <a:off x="7350420" y="4247306"/>
              <a:ext cx="672793" cy="1198756"/>
            </a:xfrm>
            <a:custGeom>
              <a:avLst/>
              <a:gdLst>
                <a:gd name="connsiteX0" fmla="*/ 0 w 672793"/>
                <a:gd name="connsiteY0" fmla="*/ 292894 h 1198756"/>
                <a:gd name="connsiteX1" fmla="*/ 379899 w 672793"/>
                <a:gd name="connsiteY1" fmla="*/ 292894 h 1198756"/>
                <a:gd name="connsiteX2" fmla="*/ 379899 w 672793"/>
                <a:gd name="connsiteY2" fmla="*/ 1198756 h 1198756"/>
                <a:gd name="connsiteX3" fmla="*/ 0 w 672793"/>
                <a:gd name="connsiteY3" fmla="*/ 1198756 h 1198756"/>
                <a:gd name="connsiteX4" fmla="*/ 0 w 672793"/>
                <a:gd name="connsiteY4" fmla="*/ 292894 h 1198756"/>
                <a:gd name="connsiteX0" fmla="*/ 379899 w 672793"/>
                <a:gd name="connsiteY0" fmla="*/ 292894 h 1198756"/>
                <a:gd name="connsiteX1" fmla="*/ 672793 w 672793"/>
                <a:gd name="connsiteY1" fmla="*/ 0 h 1198756"/>
                <a:gd name="connsiteX2" fmla="*/ 672793 w 672793"/>
                <a:gd name="connsiteY2" fmla="*/ 905862 h 1198756"/>
                <a:gd name="connsiteX3" fmla="*/ 379899 w 672793"/>
                <a:gd name="connsiteY3" fmla="*/ 1198756 h 1198756"/>
                <a:gd name="connsiteX4" fmla="*/ 379899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379899 w 672793"/>
                <a:gd name="connsiteY3" fmla="*/ 292894 h 1198756"/>
                <a:gd name="connsiteX4" fmla="*/ 0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672793 w 672793"/>
                <a:gd name="connsiteY3" fmla="*/ 905862 h 1198756"/>
                <a:gd name="connsiteX4" fmla="*/ 379899 w 672793"/>
                <a:gd name="connsiteY4" fmla="*/ 1198756 h 1198756"/>
                <a:gd name="connsiteX5" fmla="*/ 0 w 672793"/>
                <a:gd name="connsiteY5" fmla="*/ 1198756 h 1198756"/>
                <a:gd name="connsiteX6" fmla="*/ 0 w 672793"/>
                <a:gd name="connsiteY6" fmla="*/ 292894 h 1198756"/>
                <a:gd name="connsiteX7" fmla="*/ 0 w 672793"/>
                <a:gd name="connsiteY7" fmla="*/ 292894 h 1198756"/>
                <a:gd name="connsiteX8" fmla="*/ 379899 w 672793"/>
                <a:gd name="connsiteY8" fmla="*/ 292894 h 1198756"/>
                <a:gd name="connsiteX9" fmla="*/ 672793 w 672793"/>
                <a:gd name="connsiteY9" fmla="*/ 0 h 1198756"/>
                <a:gd name="connsiteX10" fmla="*/ 379899 w 672793"/>
                <a:gd name="connsiteY10" fmla="*/ 292894 h 1198756"/>
                <a:gd name="connsiteX11" fmla="*/ 379899 w 672793"/>
                <a:gd name="connsiteY11" fmla="*/ 1198756 h 1198756"/>
                <a:gd name="connsiteX0" fmla="*/ 0 w 672793"/>
                <a:gd name="connsiteY0" fmla="*/ 292894 h 1198756"/>
                <a:gd name="connsiteX1" fmla="*/ 379899 w 672793"/>
                <a:gd name="connsiteY1" fmla="*/ 292894 h 1198756"/>
                <a:gd name="connsiteX2" fmla="*/ 379899 w 672793"/>
                <a:gd name="connsiteY2" fmla="*/ 1198756 h 1198756"/>
                <a:gd name="connsiteX3" fmla="*/ 0 w 672793"/>
                <a:gd name="connsiteY3" fmla="*/ 1198756 h 1198756"/>
                <a:gd name="connsiteX4" fmla="*/ 0 w 672793"/>
                <a:gd name="connsiteY4" fmla="*/ 292894 h 1198756"/>
                <a:gd name="connsiteX0" fmla="*/ 379899 w 672793"/>
                <a:gd name="connsiteY0" fmla="*/ 292894 h 1198756"/>
                <a:gd name="connsiteX1" fmla="*/ 672793 w 672793"/>
                <a:gd name="connsiteY1" fmla="*/ 0 h 1198756"/>
                <a:gd name="connsiteX2" fmla="*/ 672793 w 672793"/>
                <a:gd name="connsiteY2" fmla="*/ 905862 h 1198756"/>
                <a:gd name="connsiteX3" fmla="*/ 379899 w 672793"/>
                <a:gd name="connsiteY3" fmla="*/ 1198756 h 1198756"/>
                <a:gd name="connsiteX4" fmla="*/ 379899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379899 w 672793"/>
                <a:gd name="connsiteY3" fmla="*/ 292894 h 1198756"/>
                <a:gd name="connsiteX4" fmla="*/ 0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672793 w 672793"/>
                <a:gd name="connsiteY3" fmla="*/ 905862 h 1198756"/>
                <a:gd name="connsiteX4" fmla="*/ 479923 w 672793"/>
                <a:gd name="connsiteY4" fmla="*/ 1101424 h 1198756"/>
                <a:gd name="connsiteX5" fmla="*/ 379899 w 672793"/>
                <a:gd name="connsiteY5" fmla="*/ 1198756 h 1198756"/>
                <a:gd name="connsiteX6" fmla="*/ 0 w 672793"/>
                <a:gd name="connsiteY6" fmla="*/ 1198756 h 1198756"/>
                <a:gd name="connsiteX7" fmla="*/ 0 w 672793"/>
                <a:gd name="connsiteY7" fmla="*/ 292894 h 1198756"/>
                <a:gd name="connsiteX8" fmla="*/ 0 w 672793"/>
                <a:gd name="connsiteY8" fmla="*/ 292894 h 1198756"/>
                <a:gd name="connsiteX9" fmla="*/ 379899 w 672793"/>
                <a:gd name="connsiteY9" fmla="*/ 292894 h 1198756"/>
                <a:gd name="connsiteX10" fmla="*/ 672793 w 672793"/>
                <a:gd name="connsiteY10" fmla="*/ 0 h 1198756"/>
                <a:gd name="connsiteX11" fmla="*/ 379899 w 672793"/>
                <a:gd name="connsiteY11" fmla="*/ 292894 h 1198756"/>
                <a:gd name="connsiteX12" fmla="*/ 379899 w 672793"/>
                <a:gd name="connsiteY12" fmla="*/ 1198756 h 1198756"/>
                <a:gd name="connsiteX0" fmla="*/ 0 w 676773"/>
                <a:gd name="connsiteY0" fmla="*/ 292894 h 1198756"/>
                <a:gd name="connsiteX1" fmla="*/ 379899 w 676773"/>
                <a:gd name="connsiteY1" fmla="*/ 292894 h 1198756"/>
                <a:gd name="connsiteX2" fmla="*/ 379899 w 676773"/>
                <a:gd name="connsiteY2" fmla="*/ 1198756 h 1198756"/>
                <a:gd name="connsiteX3" fmla="*/ 0 w 676773"/>
                <a:gd name="connsiteY3" fmla="*/ 1198756 h 1198756"/>
                <a:gd name="connsiteX4" fmla="*/ 0 w 676773"/>
                <a:gd name="connsiteY4" fmla="*/ 292894 h 1198756"/>
                <a:gd name="connsiteX0" fmla="*/ 379899 w 676773"/>
                <a:gd name="connsiteY0" fmla="*/ 292894 h 1198756"/>
                <a:gd name="connsiteX1" fmla="*/ 672793 w 676773"/>
                <a:gd name="connsiteY1" fmla="*/ 0 h 1198756"/>
                <a:gd name="connsiteX2" fmla="*/ 672793 w 676773"/>
                <a:gd name="connsiteY2" fmla="*/ 905862 h 1198756"/>
                <a:gd name="connsiteX3" fmla="*/ 379899 w 676773"/>
                <a:gd name="connsiteY3" fmla="*/ 1198756 h 1198756"/>
                <a:gd name="connsiteX4" fmla="*/ 379899 w 676773"/>
                <a:gd name="connsiteY4" fmla="*/ 292894 h 1198756"/>
                <a:gd name="connsiteX0" fmla="*/ 0 w 676773"/>
                <a:gd name="connsiteY0" fmla="*/ 292894 h 1198756"/>
                <a:gd name="connsiteX1" fmla="*/ 292894 w 676773"/>
                <a:gd name="connsiteY1" fmla="*/ 0 h 1198756"/>
                <a:gd name="connsiteX2" fmla="*/ 672793 w 676773"/>
                <a:gd name="connsiteY2" fmla="*/ 0 h 1198756"/>
                <a:gd name="connsiteX3" fmla="*/ 379899 w 676773"/>
                <a:gd name="connsiteY3" fmla="*/ 292894 h 1198756"/>
                <a:gd name="connsiteX4" fmla="*/ 0 w 676773"/>
                <a:gd name="connsiteY4" fmla="*/ 292894 h 1198756"/>
                <a:gd name="connsiteX0" fmla="*/ 0 w 676773"/>
                <a:gd name="connsiteY0" fmla="*/ 292894 h 1198756"/>
                <a:gd name="connsiteX1" fmla="*/ 292894 w 676773"/>
                <a:gd name="connsiteY1" fmla="*/ 0 h 1198756"/>
                <a:gd name="connsiteX2" fmla="*/ 672793 w 676773"/>
                <a:gd name="connsiteY2" fmla="*/ 0 h 1198756"/>
                <a:gd name="connsiteX3" fmla="*/ 676773 w 676773"/>
                <a:gd name="connsiteY3" fmla="*/ 75899 h 1198756"/>
                <a:gd name="connsiteX4" fmla="*/ 672793 w 676773"/>
                <a:gd name="connsiteY4" fmla="*/ 905862 h 1198756"/>
                <a:gd name="connsiteX5" fmla="*/ 479923 w 676773"/>
                <a:gd name="connsiteY5" fmla="*/ 1101424 h 1198756"/>
                <a:gd name="connsiteX6" fmla="*/ 379899 w 676773"/>
                <a:gd name="connsiteY6" fmla="*/ 1198756 h 1198756"/>
                <a:gd name="connsiteX7" fmla="*/ 0 w 676773"/>
                <a:gd name="connsiteY7" fmla="*/ 1198756 h 1198756"/>
                <a:gd name="connsiteX8" fmla="*/ 0 w 676773"/>
                <a:gd name="connsiteY8" fmla="*/ 292894 h 1198756"/>
                <a:gd name="connsiteX9" fmla="*/ 0 w 676773"/>
                <a:gd name="connsiteY9" fmla="*/ 292894 h 1198756"/>
                <a:gd name="connsiteX10" fmla="*/ 379899 w 676773"/>
                <a:gd name="connsiteY10" fmla="*/ 292894 h 1198756"/>
                <a:gd name="connsiteX11" fmla="*/ 672793 w 676773"/>
                <a:gd name="connsiteY11" fmla="*/ 0 h 1198756"/>
                <a:gd name="connsiteX12" fmla="*/ 379899 w 676773"/>
                <a:gd name="connsiteY12" fmla="*/ 292894 h 1198756"/>
                <a:gd name="connsiteX13" fmla="*/ 379899 w 676773"/>
                <a:gd name="connsiteY13" fmla="*/ 1198756 h 1198756"/>
                <a:gd name="connsiteX0" fmla="*/ 0 w 676773"/>
                <a:gd name="connsiteY0" fmla="*/ 292894 h 1198756"/>
                <a:gd name="connsiteX1" fmla="*/ 379899 w 676773"/>
                <a:gd name="connsiteY1" fmla="*/ 292894 h 1198756"/>
                <a:gd name="connsiteX2" fmla="*/ 379899 w 676773"/>
                <a:gd name="connsiteY2" fmla="*/ 1198756 h 1198756"/>
                <a:gd name="connsiteX3" fmla="*/ 0 w 676773"/>
                <a:gd name="connsiteY3" fmla="*/ 1198756 h 1198756"/>
                <a:gd name="connsiteX4" fmla="*/ 0 w 676773"/>
                <a:gd name="connsiteY4" fmla="*/ 292894 h 1198756"/>
                <a:gd name="connsiteX0" fmla="*/ 379899 w 676773"/>
                <a:gd name="connsiteY0" fmla="*/ 292894 h 1198756"/>
                <a:gd name="connsiteX1" fmla="*/ 672793 w 676773"/>
                <a:gd name="connsiteY1" fmla="*/ 0 h 1198756"/>
                <a:gd name="connsiteX2" fmla="*/ 672793 w 676773"/>
                <a:gd name="connsiteY2" fmla="*/ 905862 h 1198756"/>
                <a:gd name="connsiteX3" fmla="*/ 379899 w 676773"/>
                <a:gd name="connsiteY3" fmla="*/ 1198756 h 1198756"/>
                <a:gd name="connsiteX4" fmla="*/ 379899 w 676773"/>
                <a:gd name="connsiteY4" fmla="*/ 292894 h 1198756"/>
                <a:gd name="connsiteX0" fmla="*/ 0 w 676773"/>
                <a:gd name="connsiteY0" fmla="*/ 292894 h 1198756"/>
                <a:gd name="connsiteX1" fmla="*/ 292894 w 676773"/>
                <a:gd name="connsiteY1" fmla="*/ 0 h 1198756"/>
                <a:gd name="connsiteX2" fmla="*/ 672793 w 676773"/>
                <a:gd name="connsiteY2" fmla="*/ 0 h 1198756"/>
                <a:gd name="connsiteX3" fmla="*/ 379899 w 676773"/>
                <a:gd name="connsiteY3" fmla="*/ 292894 h 1198756"/>
                <a:gd name="connsiteX4" fmla="*/ 0 w 676773"/>
                <a:gd name="connsiteY4" fmla="*/ 292894 h 1198756"/>
                <a:gd name="connsiteX0" fmla="*/ 0 w 676773"/>
                <a:gd name="connsiteY0" fmla="*/ 292894 h 1198756"/>
                <a:gd name="connsiteX1" fmla="*/ 292894 w 676773"/>
                <a:gd name="connsiteY1" fmla="*/ 0 h 1198756"/>
                <a:gd name="connsiteX2" fmla="*/ 672793 w 676773"/>
                <a:gd name="connsiteY2" fmla="*/ 0 h 1198756"/>
                <a:gd name="connsiteX3" fmla="*/ 676773 w 676773"/>
                <a:gd name="connsiteY3" fmla="*/ 75899 h 1198756"/>
                <a:gd name="connsiteX4" fmla="*/ 469593 w 676773"/>
                <a:gd name="connsiteY4" fmla="*/ 286737 h 1198756"/>
                <a:gd name="connsiteX5" fmla="*/ 479923 w 676773"/>
                <a:gd name="connsiteY5" fmla="*/ 1101424 h 1198756"/>
                <a:gd name="connsiteX6" fmla="*/ 379899 w 676773"/>
                <a:gd name="connsiteY6" fmla="*/ 1198756 h 1198756"/>
                <a:gd name="connsiteX7" fmla="*/ 0 w 676773"/>
                <a:gd name="connsiteY7" fmla="*/ 1198756 h 1198756"/>
                <a:gd name="connsiteX8" fmla="*/ 0 w 676773"/>
                <a:gd name="connsiteY8" fmla="*/ 292894 h 1198756"/>
                <a:gd name="connsiteX9" fmla="*/ 0 w 676773"/>
                <a:gd name="connsiteY9" fmla="*/ 292894 h 1198756"/>
                <a:gd name="connsiteX10" fmla="*/ 379899 w 676773"/>
                <a:gd name="connsiteY10" fmla="*/ 292894 h 1198756"/>
                <a:gd name="connsiteX11" fmla="*/ 672793 w 676773"/>
                <a:gd name="connsiteY11" fmla="*/ 0 h 1198756"/>
                <a:gd name="connsiteX12" fmla="*/ 379899 w 676773"/>
                <a:gd name="connsiteY12" fmla="*/ 292894 h 1198756"/>
                <a:gd name="connsiteX13" fmla="*/ 379899 w 676773"/>
                <a:gd name="connsiteY13" fmla="*/ 1198756 h 1198756"/>
                <a:gd name="connsiteX0" fmla="*/ 0 w 676773"/>
                <a:gd name="connsiteY0" fmla="*/ 292894 h 1198756"/>
                <a:gd name="connsiteX1" fmla="*/ 379899 w 676773"/>
                <a:gd name="connsiteY1" fmla="*/ 292894 h 1198756"/>
                <a:gd name="connsiteX2" fmla="*/ 379899 w 676773"/>
                <a:gd name="connsiteY2" fmla="*/ 1198756 h 1198756"/>
                <a:gd name="connsiteX3" fmla="*/ 0 w 676773"/>
                <a:gd name="connsiteY3" fmla="*/ 1198756 h 1198756"/>
                <a:gd name="connsiteX4" fmla="*/ 0 w 676773"/>
                <a:gd name="connsiteY4" fmla="*/ 292894 h 1198756"/>
                <a:gd name="connsiteX0" fmla="*/ 379899 w 676773"/>
                <a:gd name="connsiteY0" fmla="*/ 292894 h 1198756"/>
                <a:gd name="connsiteX1" fmla="*/ 672793 w 676773"/>
                <a:gd name="connsiteY1" fmla="*/ 0 h 1198756"/>
                <a:gd name="connsiteX2" fmla="*/ 672793 w 676773"/>
                <a:gd name="connsiteY2" fmla="*/ 905862 h 1198756"/>
                <a:gd name="connsiteX3" fmla="*/ 379899 w 676773"/>
                <a:gd name="connsiteY3" fmla="*/ 1198756 h 1198756"/>
                <a:gd name="connsiteX4" fmla="*/ 379899 w 676773"/>
                <a:gd name="connsiteY4" fmla="*/ 292894 h 1198756"/>
                <a:gd name="connsiteX0" fmla="*/ 0 w 676773"/>
                <a:gd name="connsiteY0" fmla="*/ 292894 h 1198756"/>
                <a:gd name="connsiteX1" fmla="*/ 292894 w 676773"/>
                <a:gd name="connsiteY1" fmla="*/ 0 h 1198756"/>
                <a:gd name="connsiteX2" fmla="*/ 672793 w 676773"/>
                <a:gd name="connsiteY2" fmla="*/ 0 h 1198756"/>
                <a:gd name="connsiteX3" fmla="*/ 379899 w 676773"/>
                <a:gd name="connsiteY3" fmla="*/ 292894 h 1198756"/>
                <a:gd name="connsiteX4" fmla="*/ 0 w 676773"/>
                <a:gd name="connsiteY4" fmla="*/ 292894 h 1198756"/>
                <a:gd name="connsiteX0" fmla="*/ 0 w 676773"/>
                <a:gd name="connsiteY0" fmla="*/ 292894 h 1198756"/>
                <a:gd name="connsiteX1" fmla="*/ 292894 w 676773"/>
                <a:gd name="connsiteY1" fmla="*/ 0 h 1198756"/>
                <a:gd name="connsiteX2" fmla="*/ 672793 w 676773"/>
                <a:gd name="connsiteY2" fmla="*/ 0 h 1198756"/>
                <a:gd name="connsiteX3" fmla="*/ 676773 w 676773"/>
                <a:gd name="connsiteY3" fmla="*/ 75899 h 1198756"/>
                <a:gd name="connsiteX4" fmla="*/ 469593 w 676773"/>
                <a:gd name="connsiteY4" fmla="*/ 286737 h 1198756"/>
                <a:gd name="connsiteX5" fmla="*/ 479923 w 676773"/>
                <a:gd name="connsiteY5" fmla="*/ 1101424 h 1198756"/>
                <a:gd name="connsiteX6" fmla="*/ 379899 w 676773"/>
                <a:gd name="connsiteY6" fmla="*/ 1198756 h 1198756"/>
                <a:gd name="connsiteX7" fmla="*/ 0 w 676773"/>
                <a:gd name="connsiteY7" fmla="*/ 1198756 h 1198756"/>
                <a:gd name="connsiteX8" fmla="*/ 0 w 676773"/>
                <a:gd name="connsiteY8" fmla="*/ 292894 h 1198756"/>
                <a:gd name="connsiteX9" fmla="*/ 0 w 676773"/>
                <a:gd name="connsiteY9" fmla="*/ 292894 h 1198756"/>
                <a:gd name="connsiteX10" fmla="*/ 379899 w 676773"/>
                <a:gd name="connsiteY10" fmla="*/ 292894 h 1198756"/>
                <a:gd name="connsiteX11" fmla="*/ 672793 w 676773"/>
                <a:gd name="connsiteY11" fmla="*/ 0 h 1198756"/>
                <a:gd name="connsiteX12" fmla="*/ 379899 w 676773"/>
                <a:gd name="connsiteY12" fmla="*/ 292894 h 1198756"/>
                <a:gd name="connsiteX13" fmla="*/ 379899 w 676773"/>
                <a:gd name="connsiteY13" fmla="*/ 1198756 h 1198756"/>
                <a:gd name="connsiteX0" fmla="*/ 0 w 676773"/>
                <a:gd name="connsiteY0" fmla="*/ 292894 h 1198756"/>
                <a:gd name="connsiteX1" fmla="*/ 379899 w 676773"/>
                <a:gd name="connsiteY1" fmla="*/ 292894 h 1198756"/>
                <a:gd name="connsiteX2" fmla="*/ 379899 w 676773"/>
                <a:gd name="connsiteY2" fmla="*/ 1198756 h 1198756"/>
                <a:gd name="connsiteX3" fmla="*/ 0 w 676773"/>
                <a:gd name="connsiteY3" fmla="*/ 1198756 h 1198756"/>
                <a:gd name="connsiteX4" fmla="*/ 0 w 676773"/>
                <a:gd name="connsiteY4" fmla="*/ 292894 h 1198756"/>
                <a:gd name="connsiteX0" fmla="*/ 379899 w 676773"/>
                <a:gd name="connsiteY0" fmla="*/ 292894 h 1198756"/>
                <a:gd name="connsiteX1" fmla="*/ 672793 w 676773"/>
                <a:gd name="connsiteY1" fmla="*/ 0 h 1198756"/>
                <a:gd name="connsiteX2" fmla="*/ 672793 w 676773"/>
                <a:gd name="connsiteY2" fmla="*/ 905862 h 1198756"/>
                <a:gd name="connsiteX3" fmla="*/ 379899 w 676773"/>
                <a:gd name="connsiteY3" fmla="*/ 1198756 h 1198756"/>
                <a:gd name="connsiteX4" fmla="*/ 379899 w 676773"/>
                <a:gd name="connsiteY4" fmla="*/ 292894 h 1198756"/>
                <a:gd name="connsiteX0" fmla="*/ 0 w 676773"/>
                <a:gd name="connsiteY0" fmla="*/ 292894 h 1198756"/>
                <a:gd name="connsiteX1" fmla="*/ 292894 w 676773"/>
                <a:gd name="connsiteY1" fmla="*/ 0 h 1198756"/>
                <a:gd name="connsiteX2" fmla="*/ 672793 w 676773"/>
                <a:gd name="connsiteY2" fmla="*/ 0 h 1198756"/>
                <a:gd name="connsiteX3" fmla="*/ 379899 w 676773"/>
                <a:gd name="connsiteY3" fmla="*/ 292894 h 1198756"/>
                <a:gd name="connsiteX4" fmla="*/ 0 w 676773"/>
                <a:gd name="connsiteY4" fmla="*/ 292894 h 1198756"/>
                <a:gd name="connsiteX0" fmla="*/ 0 w 676773"/>
                <a:gd name="connsiteY0" fmla="*/ 292894 h 1198756"/>
                <a:gd name="connsiteX1" fmla="*/ 292894 w 676773"/>
                <a:gd name="connsiteY1" fmla="*/ 0 h 1198756"/>
                <a:gd name="connsiteX2" fmla="*/ 672793 w 676773"/>
                <a:gd name="connsiteY2" fmla="*/ 0 h 1198756"/>
                <a:gd name="connsiteX3" fmla="*/ 676773 w 676773"/>
                <a:gd name="connsiteY3" fmla="*/ 75899 h 1198756"/>
                <a:gd name="connsiteX4" fmla="*/ 469593 w 676773"/>
                <a:gd name="connsiteY4" fmla="*/ 286737 h 1198756"/>
                <a:gd name="connsiteX5" fmla="*/ 476748 w 676773"/>
                <a:gd name="connsiteY5" fmla="*/ 1107774 h 1198756"/>
                <a:gd name="connsiteX6" fmla="*/ 379899 w 676773"/>
                <a:gd name="connsiteY6" fmla="*/ 1198756 h 1198756"/>
                <a:gd name="connsiteX7" fmla="*/ 0 w 676773"/>
                <a:gd name="connsiteY7" fmla="*/ 1198756 h 1198756"/>
                <a:gd name="connsiteX8" fmla="*/ 0 w 676773"/>
                <a:gd name="connsiteY8" fmla="*/ 292894 h 1198756"/>
                <a:gd name="connsiteX9" fmla="*/ 0 w 676773"/>
                <a:gd name="connsiteY9" fmla="*/ 292894 h 1198756"/>
                <a:gd name="connsiteX10" fmla="*/ 379899 w 676773"/>
                <a:gd name="connsiteY10" fmla="*/ 292894 h 1198756"/>
                <a:gd name="connsiteX11" fmla="*/ 672793 w 676773"/>
                <a:gd name="connsiteY11" fmla="*/ 0 h 1198756"/>
                <a:gd name="connsiteX12" fmla="*/ 379899 w 676773"/>
                <a:gd name="connsiteY12" fmla="*/ 292894 h 1198756"/>
                <a:gd name="connsiteX13" fmla="*/ 379899 w 676773"/>
                <a:gd name="connsiteY13" fmla="*/ 1198756 h 1198756"/>
                <a:gd name="connsiteX0" fmla="*/ 0 w 672793"/>
                <a:gd name="connsiteY0" fmla="*/ 292894 h 1198756"/>
                <a:gd name="connsiteX1" fmla="*/ 379899 w 672793"/>
                <a:gd name="connsiteY1" fmla="*/ 292894 h 1198756"/>
                <a:gd name="connsiteX2" fmla="*/ 379899 w 672793"/>
                <a:gd name="connsiteY2" fmla="*/ 1198756 h 1198756"/>
                <a:gd name="connsiteX3" fmla="*/ 0 w 672793"/>
                <a:gd name="connsiteY3" fmla="*/ 1198756 h 1198756"/>
                <a:gd name="connsiteX4" fmla="*/ 0 w 672793"/>
                <a:gd name="connsiteY4" fmla="*/ 292894 h 1198756"/>
                <a:gd name="connsiteX0" fmla="*/ 379899 w 672793"/>
                <a:gd name="connsiteY0" fmla="*/ 292894 h 1198756"/>
                <a:gd name="connsiteX1" fmla="*/ 672793 w 672793"/>
                <a:gd name="connsiteY1" fmla="*/ 0 h 1198756"/>
                <a:gd name="connsiteX2" fmla="*/ 672793 w 672793"/>
                <a:gd name="connsiteY2" fmla="*/ 905862 h 1198756"/>
                <a:gd name="connsiteX3" fmla="*/ 379899 w 672793"/>
                <a:gd name="connsiteY3" fmla="*/ 1198756 h 1198756"/>
                <a:gd name="connsiteX4" fmla="*/ 379899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379899 w 672793"/>
                <a:gd name="connsiteY3" fmla="*/ 292894 h 1198756"/>
                <a:gd name="connsiteX4" fmla="*/ 0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670423 w 672793"/>
                <a:gd name="connsiteY3" fmla="*/ 91774 h 1198756"/>
                <a:gd name="connsiteX4" fmla="*/ 469593 w 672793"/>
                <a:gd name="connsiteY4" fmla="*/ 286737 h 1198756"/>
                <a:gd name="connsiteX5" fmla="*/ 476748 w 672793"/>
                <a:gd name="connsiteY5" fmla="*/ 1107774 h 1198756"/>
                <a:gd name="connsiteX6" fmla="*/ 379899 w 672793"/>
                <a:gd name="connsiteY6" fmla="*/ 1198756 h 1198756"/>
                <a:gd name="connsiteX7" fmla="*/ 0 w 672793"/>
                <a:gd name="connsiteY7" fmla="*/ 1198756 h 1198756"/>
                <a:gd name="connsiteX8" fmla="*/ 0 w 672793"/>
                <a:gd name="connsiteY8" fmla="*/ 292894 h 1198756"/>
                <a:gd name="connsiteX9" fmla="*/ 0 w 672793"/>
                <a:gd name="connsiteY9" fmla="*/ 292894 h 1198756"/>
                <a:gd name="connsiteX10" fmla="*/ 379899 w 672793"/>
                <a:gd name="connsiteY10" fmla="*/ 292894 h 1198756"/>
                <a:gd name="connsiteX11" fmla="*/ 672793 w 672793"/>
                <a:gd name="connsiteY11" fmla="*/ 0 h 1198756"/>
                <a:gd name="connsiteX12" fmla="*/ 379899 w 672793"/>
                <a:gd name="connsiteY12" fmla="*/ 292894 h 1198756"/>
                <a:gd name="connsiteX13" fmla="*/ 379899 w 672793"/>
                <a:gd name="connsiteY13" fmla="*/ 1198756 h 1198756"/>
                <a:gd name="connsiteX0" fmla="*/ 0 w 672793"/>
                <a:gd name="connsiteY0" fmla="*/ 292894 h 1198756"/>
                <a:gd name="connsiteX1" fmla="*/ 379899 w 672793"/>
                <a:gd name="connsiteY1" fmla="*/ 292894 h 1198756"/>
                <a:gd name="connsiteX2" fmla="*/ 379899 w 672793"/>
                <a:gd name="connsiteY2" fmla="*/ 1198756 h 1198756"/>
                <a:gd name="connsiteX3" fmla="*/ 0 w 672793"/>
                <a:gd name="connsiteY3" fmla="*/ 1198756 h 1198756"/>
                <a:gd name="connsiteX4" fmla="*/ 0 w 672793"/>
                <a:gd name="connsiteY4" fmla="*/ 292894 h 1198756"/>
                <a:gd name="connsiteX0" fmla="*/ 379899 w 672793"/>
                <a:gd name="connsiteY0" fmla="*/ 292894 h 1198756"/>
                <a:gd name="connsiteX1" fmla="*/ 672793 w 672793"/>
                <a:gd name="connsiteY1" fmla="*/ 0 h 1198756"/>
                <a:gd name="connsiteX2" fmla="*/ 672793 w 672793"/>
                <a:gd name="connsiteY2" fmla="*/ 905862 h 1198756"/>
                <a:gd name="connsiteX3" fmla="*/ 379899 w 672793"/>
                <a:gd name="connsiteY3" fmla="*/ 1198756 h 1198756"/>
                <a:gd name="connsiteX4" fmla="*/ 379899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379899 w 672793"/>
                <a:gd name="connsiteY3" fmla="*/ 292894 h 1198756"/>
                <a:gd name="connsiteX4" fmla="*/ 0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670423 w 672793"/>
                <a:gd name="connsiteY3" fmla="*/ 91774 h 1198756"/>
                <a:gd name="connsiteX4" fmla="*/ 477088 w 672793"/>
                <a:gd name="connsiteY4" fmla="*/ 286737 h 1198756"/>
                <a:gd name="connsiteX5" fmla="*/ 476748 w 672793"/>
                <a:gd name="connsiteY5" fmla="*/ 1107774 h 1198756"/>
                <a:gd name="connsiteX6" fmla="*/ 379899 w 672793"/>
                <a:gd name="connsiteY6" fmla="*/ 1198756 h 1198756"/>
                <a:gd name="connsiteX7" fmla="*/ 0 w 672793"/>
                <a:gd name="connsiteY7" fmla="*/ 1198756 h 1198756"/>
                <a:gd name="connsiteX8" fmla="*/ 0 w 672793"/>
                <a:gd name="connsiteY8" fmla="*/ 292894 h 1198756"/>
                <a:gd name="connsiteX9" fmla="*/ 0 w 672793"/>
                <a:gd name="connsiteY9" fmla="*/ 292894 h 1198756"/>
                <a:gd name="connsiteX10" fmla="*/ 379899 w 672793"/>
                <a:gd name="connsiteY10" fmla="*/ 292894 h 1198756"/>
                <a:gd name="connsiteX11" fmla="*/ 672793 w 672793"/>
                <a:gd name="connsiteY11" fmla="*/ 0 h 1198756"/>
                <a:gd name="connsiteX12" fmla="*/ 379899 w 672793"/>
                <a:gd name="connsiteY12" fmla="*/ 292894 h 1198756"/>
                <a:gd name="connsiteX13" fmla="*/ 379899 w 672793"/>
                <a:gd name="connsiteY13" fmla="*/ 1198756 h 119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2793" h="1198756" stroke="0" extrusionOk="0">
                  <a:moveTo>
                    <a:pt x="0" y="292894"/>
                  </a:moveTo>
                  <a:lnTo>
                    <a:pt x="379899" y="292894"/>
                  </a:lnTo>
                  <a:lnTo>
                    <a:pt x="379899" y="1198756"/>
                  </a:lnTo>
                  <a:lnTo>
                    <a:pt x="0" y="1198756"/>
                  </a:lnTo>
                  <a:lnTo>
                    <a:pt x="0" y="292894"/>
                  </a:lnTo>
                  <a:close/>
                </a:path>
                <a:path w="672793" h="1198756" fill="darkenLess" stroke="0" extrusionOk="0">
                  <a:moveTo>
                    <a:pt x="379899" y="292894"/>
                  </a:moveTo>
                  <a:lnTo>
                    <a:pt x="672793" y="0"/>
                  </a:lnTo>
                  <a:lnTo>
                    <a:pt x="672793" y="905862"/>
                  </a:lnTo>
                  <a:lnTo>
                    <a:pt x="379899" y="1198756"/>
                  </a:lnTo>
                  <a:lnTo>
                    <a:pt x="379899" y="292894"/>
                  </a:lnTo>
                  <a:close/>
                </a:path>
                <a:path w="672793" h="1198756" fill="lightenLess" stroke="0" extrusionOk="0">
                  <a:moveTo>
                    <a:pt x="0" y="292894"/>
                  </a:moveTo>
                  <a:lnTo>
                    <a:pt x="292894" y="0"/>
                  </a:lnTo>
                  <a:lnTo>
                    <a:pt x="672793" y="0"/>
                  </a:lnTo>
                  <a:lnTo>
                    <a:pt x="379899" y="292894"/>
                  </a:lnTo>
                  <a:lnTo>
                    <a:pt x="0" y="292894"/>
                  </a:lnTo>
                  <a:close/>
                </a:path>
                <a:path w="672793" h="1198756" fill="none" extrusionOk="0">
                  <a:moveTo>
                    <a:pt x="0" y="292894"/>
                  </a:moveTo>
                  <a:lnTo>
                    <a:pt x="292894" y="0"/>
                  </a:lnTo>
                  <a:lnTo>
                    <a:pt x="672793" y="0"/>
                  </a:lnTo>
                  <a:lnTo>
                    <a:pt x="670423" y="91774"/>
                  </a:lnTo>
                  <a:lnTo>
                    <a:pt x="477088" y="286737"/>
                  </a:lnTo>
                  <a:cubicBezTo>
                    <a:pt x="476975" y="560416"/>
                    <a:pt x="476861" y="834095"/>
                    <a:pt x="476748" y="1107774"/>
                  </a:cubicBezTo>
                  <a:lnTo>
                    <a:pt x="379899" y="1198756"/>
                  </a:lnTo>
                  <a:lnTo>
                    <a:pt x="0" y="1198756"/>
                  </a:lnTo>
                  <a:lnTo>
                    <a:pt x="0" y="292894"/>
                  </a:lnTo>
                  <a:close/>
                  <a:moveTo>
                    <a:pt x="0" y="292894"/>
                  </a:moveTo>
                  <a:lnTo>
                    <a:pt x="379899" y="292894"/>
                  </a:lnTo>
                  <a:lnTo>
                    <a:pt x="672793" y="0"/>
                  </a:lnTo>
                  <a:moveTo>
                    <a:pt x="379899" y="292894"/>
                  </a:moveTo>
                  <a:lnTo>
                    <a:pt x="379899" y="1198756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82" name="Cube 181"/>
            <p:cNvSpPr/>
            <p:nvPr/>
          </p:nvSpPr>
          <p:spPr>
            <a:xfrm flipH="1">
              <a:off x="6057482" y="4381607"/>
              <a:ext cx="152397" cy="371706"/>
            </a:xfrm>
            <a:prstGeom prst="cube">
              <a:avLst>
                <a:gd name="adj" fmla="val 96422"/>
              </a:avLst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83" name="Straight Connector 182"/>
            <p:cNvCxnSpPr/>
            <p:nvPr/>
          </p:nvCxnSpPr>
          <p:spPr>
            <a:xfrm>
              <a:off x="6060207" y="4381607"/>
              <a:ext cx="814874" cy="9664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6212607" y="4485683"/>
              <a:ext cx="711292" cy="4832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6207153" y="4481966"/>
              <a:ext cx="716747" cy="27134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Cube 77"/>
            <p:cNvSpPr/>
            <p:nvPr/>
          </p:nvSpPr>
          <p:spPr>
            <a:xfrm flipH="1">
              <a:off x="5597913" y="3778512"/>
              <a:ext cx="729635" cy="1906859"/>
            </a:xfrm>
            <a:custGeom>
              <a:avLst/>
              <a:gdLst>
                <a:gd name="connsiteX0" fmla="*/ 0 w 724829"/>
                <a:gd name="connsiteY0" fmla="*/ 475872 h 1906859"/>
                <a:gd name="connsiteX1" fmla="*/ 248957 w 724829"/>
                <a:gd name="connsiteY1" fmla="*/ 475872 h 1906859"/>
                <a:gd name="connsiteX2" fmla="*/ 248957 w 724829"/>
                <a:gd name="connsiteY2" fmla="*/ 1906859 h 1906859"/>
                <a:gd name="connsiteX3" fmla="*/ 0 w 724829"/>
                <a:gd name="connsiteY3" fmla="*/ 1906859 h 1906859"/>
                <a:gd name="connsiteX4" fmla="*/ 0 w 724829"/>
                <a:gd name="connsiteY4" fmla="*/ 475872 h 1906859"/>
                <a:gd name="connsiteX0" fmla="*/ 248957 w 724829"/>
                <a:gd name="connsiteY0" fmla="*/ 475872 h 1906859"/>
                <a:gd name="connsiteX1" fmla="*/ 724829 w 724829"/>
                <a:gd name="connsiteY1" fmla="*/ 0 h 1906859"/>
                <a:gd name="connsiteX2" fmla="*/ 724829 w 724829"/>
                <a:gd name="connsiteY2" fmla="*/ 1430987 h 1906859"/>
                <a:gd name="connsiteX3" fmla="*/ 248957 w 724829"/>
                <a:gd name="connsiteY3" fmla="*/ 1906859 h 1906859"/>
                <a:gd name="connsiteX4" fmla="*/ 248957 w 724829"/>
                <a:gd name="connsiteY4" fmla="*/ 475872 h 1906859"/>
                <a:gd name="connsiteX0" fmla="*/ 0 w 724829"/>
                <a:gd name="connsiteY0" fmla="*/ 475872 h 1906859"/>
                <a:gd name="connsiteX1" fmla="*/ 475872 w 724829"/>
                <a:gd name="connsiteY1" fmla="*/ 0 h 1906859"/>
                <a:gd name="connsiteX2" fmla="*/ 724829 w 724829"/>
                <a:gd name="connsiteY2" fmla="*/ 0 h 1906859"/>
                <a:gd name="connsiteX3" fmla="*/ 248957 w 724829"/>
                <a:gd name="connsiteY3" fmla="*/ 475872 h 1906859"/>
                <a:gd name="connsiteX4" fmla="*/ 0 w 724829"/>
                <a:gd name="connsiteY4" fmla="*/ 475872 h 1906859"/>
                <a:gd name="connsiteX0" fmla="*/ 0 w 724829"/>
                <a:gd name="connsiteY0" fmla="*/ 475872 h 1906859"/>
                <a:gd name="connsiteX1" fmla="*/ 475872 w 724829"/>
                <a:gd name="connsiteY1" fmla="*/ 0 h 1906859"/>
                <a:gd name="connsiteX2" fmla="*/ 724829 w 724829"/>
                <a:gd name="connsiteY2" fmla="*/ 0 h 1906859"/>
                <a:gd name="connsiteX3" fmla="*/ 724829 w 724829"/>
                <a:gd name="connsiteY3" fmla="*/ 1430987 h 1906859"/>
                <a:gd name="connsiteX4" fmla="*/ 248957 w 724829"/>
                <a:gd name="connsiteY4" fmla="*/ 1906859 h 1906859"/>
                <a:gd name="connsiteX5" fmla="*/ 0 w 724829"/>
                <a:gd name="connsiteY5" fmla="*/ 1906859 h 1906859"/>
                <a:gd name="connsiteX6" fmla="*/ 0 w 724829"/>
                <a:gd name="connsiteY6" fmla="*/ 475872 h 1906859"/>
                <a:gd name="connsiteX7" fmla="*/ 0 w 724829"/>
                <a:gd name="connsiteY7" fmla="*/ 475872 h 1906859"/>
                <a:gd name="connsiteX8" fmla="*/ 248957 w 724829"/>
                <a:gd name="connsiteY8" fmla="*/ 475872 h 1906859"/>
                <a:gd name="connsiteX9" fmla="*/ 724829 w 724829"/>
                <a:gd name="connsiteY9" fmla="*/ 0 h 1906859"/>
                <a:gd name="connsiteX10" fmla="*/ 248957 w 724829"/>
                <a:gd name="connsiteY10" fmla="*/ 475872 h 1906859"/>
                <a:gd name="connsiteX11" fmla="*/ 248957 w 724829"/>
                <a:gd name="connsiteY11" fmla="*/ 1906859 h 1906859"/>
                <a:gd name="connsiteX0" fmla="*/ 0 w 724829"/>
                <a:gd name="connsiteY0" fmla="*/ 475872 h 1906859"/>
                <a:gd name="connsiteX1" fmla="*/ 248957 w 724829"/>
                <a:gd name="connsiteY1" fmla="*/ 475872 h 1906859"/>
                <a:gd name="connsiteX2" fmla="*/ 248957 w 724829"/>
                <a:gd name="connsiteY2" fmla="*/ 1906859 h 1906859"/>
                <a:gd name="connsiteX3" fmla="*/ 0 w 724829"/>
                <a:gd name="connsiteY3" fmla="*/ 1906859 h 1906859"/>
                <a:gd name="connsiteX4" fmla="*/ 0 w 724829"/>
                <a:gd name="connsiteY4" fmla="*/ 475872 h 1906859"/>
                <a:gd name="connsiteX0" fmla="*/ 248957 w 724829"/>
                <a:gd name="connsiteY0" fmla="*/ 475872 h 1906859"/>
                <a:gd name="connsiteX1" fmla="*/ 724829 w 724829"/>
                <a:gd name="connsiteY1" fmla="*/ 0 h 1906859"/>
                <a:gd name="connsiteX2" fmla="*/ 724829 w 724829"/>
                <a:gd name="connsiteY2" fmla="*/ 1430987 h 1906859"/>
                <a:gd name="connsiteX3" fmla="*/ 248957 w 724829"/>
                <a:gd name="connsiteY3" fmla="*/ 1906859 h 1906859"/>
                <a:gd name="connsiteX4" fmla="*/ 248957 w 724829"/>
                <a:gd name="connsiteY4" fmla="*/ 475872 h 1906859"/>
                <a:gd name="connsiteX0" fmla="*/ 0 w 724829"/>
                <a:gd name="connsiteY0" fmla="*/ 475872 h 1906859"/>
                <a:gd name="connsiteX1" fmla="*/ 475872 w 724829"/>
                <a:gd name="connsiteY1" fmla="*/ 0 h 1906859"/>
                <a:gd name="connsiteX2" fmla="*/ 724829 w 724829"/>
                <a:gd name="connsiteY2" fmla="*/ 0 h 1906859"/>
                <a:gd name="connsiteX3" fmla="*/ 248957 w 724829"/>
                <a:gd name="connsiteY3" fmla="*/ 475872 h 1906859"/>
                <a:gd name="connsiteX4" fmla="*/ 0 w 724829"/>
                <a:gd name="connsiteY4" fmla="*/ 475872 h 1906859"/>
                <a:gd name="connsiteX0" fmla="*/ 0 w 724829"/>
                <a:gd name="connsiteY0" fmla="*/ 475872 h 1906859"/>
                <a:gd name="connsiteX1" fmla="*/ 475872 w 724829"/>
                <a:gd name="connsiteY1" fmla="*/ 0 h 1906859"/>
                <a:gd name="connsiteX2" fmla="*/ 724829 w 724829"/>
                <a:gd name="connsiteY2" fmla="*/ 0 h 1906859"/>
                <a:gd name="connsiteX3" fmla="*/ 724829 w 724829"/>
                <a:gd name="connsiteY3" fmla="*/ 1430987 h 1906859"/>
                <a:gd name="connsiteX4" fmla="*/ 356070 w 724829"/>
                <a:gd name="connsiteY4" fmla="*/ 1813825 h 1906859"/>
                <a:gd name="connsiteX5" fmla="*/ 248957 w 724829"/>
                <a:gd name="connsiteY5" fmla="*/ 1906859 h 1906859"/>
                <a:gd name="connsiteX6" fmla="*/ 0 w 724829"/>
                <a:gd name="connsiteY6" fmla="*/ 1906859 h 1906859"/>
                <a:gd name="connsiteX7" fmla="*/ 0 w 724829"/>
                <a:gd name="connsiteY7" fmla="*/ 475872 h 1906859"/>
                <a:gd name="connsiteX8" fmla="*/ 0 w 724829"/>
                <a:gd name="connsiteY8" fmla="*/ 475872 h 1906859"/>
                <a:gd name="connsiteX9" fmla="*/ 248957 w 724829"/>
                <a:gd name="connsiteY9" fmla="*/ 475872 h 1906859"/>
                <a:gd name="connsiteX10" fmla="*/ 724829 w 724829"/>
                <a:gd name="connsiteY10" fmla="*/ 0 h 1906859"/>
                <a:gd name="connsiteX11" fmla="*/ 248957 w 724829"/>
                <a:gd name="connsiteY11" fmla="*/ 475872 h 1906859"/>
                <a:gd name="connsiteX12" fmla="*/ 248957 w 724829"/>
                <a:gd name="connsiteY12" fmla="*/ 1906859 h 1906859"/>
                <a:gd name="connsiteX0" fmla="*/ 0 w 724829"/>
                <a:gd name="connsiteY0" fmla="*/ 475872 h 1906859"/>
                <a:gd name="connsiteX1" fmla="*/ 248957 w 724829"/>
                <a:gd name="connsiteY1" fmla="*/ 475872 h 1906859"/>
                <a:gd name="connsiteX2" fmla="*/ 248957 w 724829"/>
                <a:gd name="connsiteY2" fmla="*/ 1906859 h 1906859"/>
                <a:gd name="connsiteX3" fmla="*/ 0 w 724829"/>
                <a:gd name="connsiteY3" fmla="*/ 1906859 h 1906859"/>
                <a:gd name="connsiteX4" fmla="*/ 0 w 724829"/>
                <a:gd name="connsiteY4" fmla="*/ 475872 h 1906859"/>
                <a:gd name="connsiteX0" fmla="*/ 248957 w 724829"/>
                <a:gd name="connsiteY0" fmla="*/ 475872 h 1906859"/>
                <a:gd name="connsiteX1" fmla="*/ 724829 w 724829"/>
                <a:gd name="connsiteY1" fmla="*/ 0 h 1906859"/>
                <a:gd name="connsiteX2" fmla="*/ 724829 w 724829"/>
                <a:gd name="connsiteY2" fmla="*/ 1430987 h 1906859"/>
                <a:gd name="connsiteX3" fmla="*/ 248957 w 724829"/>
                <a:gd name="connsiteY3" fmla="*/ 1906859 h 1906859"/>
                <a:gd name="connsiteX4" fmla="*/ 248957 w 724829"/>
                <a:gd name="connsiteY4" fmla="*/ 475872 h 1906859"/>
                <a:gd name="connsiteX0" fmla="*/ 0 w 724829"/>
                <a:gd name="connsiteY0" fmla="*/ 475872 h 1906859"/>
                <a:gd name="connsiteX1" fmla="*/ 475872 w 724829"/>
                <a:gd name="connsiteY1" fmla="*/ 0 h 1906859"/>
                <a:gd name="connsiteX2" fmla="*/ 724829 w 724829"/>
                <a:gd name="connsiteY2" fmla="*/ 0 h 1906859"/>
                <a:gd name="connsiteX3" fmla="*/ 248957 w 724829"/>
                <a:gd name="connsiteY3" fmla="*/ 475872 h 1906859"/>
                <a:gd name="connsiteX4" fmla="*/ 0 w 724829"/>
                <a:gd name="connsiteY4" fmla="*/ 475872 h 1906859"/>
                <a:gd name="connsiteX0" fmla="*/ 0 w 724829"/>
                <a:gd name="connsiteY0" fmla="*/ 475872 h 1906859"/>
                <a:gd name="connsiteX1" fmla="*/ 475872 w 724829"/>
                <a:gd name="connsiteY1" fmla="*/ 0 h 1906859"/>
                <a:gd name="connsiteX2" fmla="*/ 724829 w 724829"/>
                <a:gd name="connsiteY2" fmla="*/ 0 h 1906859"/>
                <a:gd name="connsiteX3" fmla="*/ 724829 w 724829"/>
                <a:gd name="connsiteY3" fmla="*/ 912456 h 1906859"/>
                <a:gd name="connsiteX4" fmla="*/ 356070 w 724829"/>
                <a:gd name="connsiteY4" fmla="*/ 1813825 h 1906859"/>
                <a:gd name="connsiteX5" fmla="*/ 248957 w 724829"/>
                <a:gd name="connsiteY5" fmla="*/ 1906859 h 1906859"/>
                <a:gd name="connsiteX6" fmla="*/ 0 w 724829"/>
                <a:gd name="connsiteY6" fmla="*/ 1906859 h 1906859"/>
                <a:gd name="connsiteX7" fmla="*/ 0 w 724829"/>
                <a:gd name="connsiteY7" fmla="*/ 475872 h 1906859"/>
                <a:gd name="connsiteX8" fmla="*/ 0 w 724829"/>
                <a:gd name="connsiteY8" fmla="*/ 475872 h 1906859"/>
                <a:gd name="connsiteX9" fmla="*/ 248957 w 724829"/>
                <a:gd name="connsiteY9" fmla="*/ 475872 h 1906859"/>
                <a:gd name="connsiteX10" fmla="*/ 724829 w 724829"/>
                <a:gd name="connsiteY10" fmla="*/ 0 h 1906859"/>
                <a:gd name="connsiteX11" fmla="*/ 248957 w 724829"/>
                <a:gd name="connsiteY11" fmla="*/ 475872 h 1906859"/>
                <a:gd name="connsiteX12" fmla="*/ 248957 w 724829"/>
                <a:gd name="connsiteY12" fmla="*/ 1906859 h 1906859"/>
                <a:gd name="connsiteX0" fmla="*/ 0 w 729635"/>
                <a:gd name="connsiteY0" fmla="*/ 475872 h 1906859"/>
                <a:gd name="connsiteX1" fmla="*/ 248957 w 729635"/>
                <a:gd name="connsiteY1" fmla="*/ 475872 h 1906859"/>
                <a:gd name="connsiteX2" fmla="*/ 248957 w 729635"/>
                <a:gd name="connsiteY2" fmla="*/ 1906859 h 1906859"/>
                <a:gd name="connsiteX3" fmla="*/ 0 w 729635"/>
                <a:gd name="connsiteY3" fmla="*/ 1906859 h 1906859"/>
                <a:gd name="connsiteX4" fmla="*/ 0 w 729635"/>
                <a:gd name="connsiteY4" fmla="*/ 475872 h 1906859"/>
                <a:gd name="connsiteX0" fmla="*/ 248957 w 729635"/>
                <a:gd name="connsiteY0" fmla="*/ 475872 h 1906859"/>
                <a:gd name="connsiteX1" fmla="*/ 724829 w 729635"/>
                <a:gd name="connsiteY1" fmla="*/ 0 h 1906859"/>
                <a:gd name="connsiteX2" fmla="*/ 724829 w 729635"/>
                <a:gd name="connsiteY2" fmla="*/ 1430987 h 1906859"/>
                <a:gd name="connsiteX3" fmla="*/ 248957 w 729635"/>
                <a:gd name="connsiteY3" fmla="*/ 1906859 h 1906859"/>
                <a:gd name="connsiteX4" fmla="*/ 248957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248957 w 729635"/>
                <a:gd name="connsiteY3" fmla="*/ 475872 h 1906859"/>
                <a:gd name="connsiteX4" fmla="*/ 0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729635 w 729635"/>
                <a:gd name="connsiteY3" fmla="*/ 96537 h 1906859"/>
                <a:gd name="connsiteX4" fmla="*/ 724829 w 729635"/>
                <a:gd name="connsiteY4" fmla="*/ 912456 h 1906859"/>
                <a:gd name="connsiteX5" fmla="*/ 356070 w 729635"/>
                <a:gd name="connsiteY5" fmla="*/ 1813825 h 1906859"/>
                <a:gd name="connsiteX6" fmla="*/ 248957 w 729635"/>
                <a:gd name="connsiteY6" fmla="*/ 1906859 h 1906859"/>
                <a:gd name="connsiteX7" fmla="*/ 0 w 729635"/>
                <a:gd name="connsiteY7" fmla="*/ 1906859 h 1906859"/>
                <a:gd name="connsiteX8" fmla="*/ 0 w 729635"/>
                <a:gd name="connsiteY8" fmla="*/ 475872 h 1906859"/>
                <a:gd name="connsiteX9" fmla="*/ 0 w 729635"/>
                <a:gd name="connsiteY9" fmla="*/ 475872 h 1906859"/>
                <a:gd name="connsiteX10" fmla="*/ 248957 w 729635"/>
                <a:gd name="connsiteY10" fmla="*/ 475872 h 1906859"/>
                <a:gd name="connsiteX11" fmla="*/ 724829 w 729635"/>
                <a:gd name="connsiteY11" fmla="*/ 0 h 1906859"/>
                <a:gd name="connsiteX12" fmla="*/ 248957 w 729635"/>
                <a:gd name="connsiteY12" fmla="*/ 475872 h 1906859"/>
                <a:gd name="connsiteX13" fmla="*/ 248957 w 729635"/>
                <a:gd name="connsiteY13" fmla="*/ 1906859 h 1906859"/>
                <a:gd name="connsiteX0" fmla="*/ 0 w 729635"/>
                <a:gd name="connsiteY0" fmla="*/ 475872 h 1906859"/>
                <a:gd name="connsiteX1" fmla="*/ 248957 w 729635"/>
                <a:gd name="connsiteY1" fmla="*/ 475872 h 1906859"/>
                <a:gd name="connsiteX2" fmla="*/ 248957 w 729635"/>
                <a:gd name="connsiteY2" fmla="*/ 1906859 h 1906859"/>
                <a:gd name="connsiteX3" fmla="*/ 0 w 729635"/>
                <a:gd name="connsiteY3" fmla="*/ 1906859 h 1906859"/>
                <a:gd name="connsiteX4" fmla="*/ 0 w 729635"/>
                <a:gd name="connsiteY4" fmla="*/ 475872 h 1906859"/>
                <a:gd name="connsiteX0" fmla="*/ 248957 w 729635"/>
                <a:gd name="connsiteY0" fmla="*/ 475872 h 1906859"/>
                <a:gd name="connsiteX1" fmla="*/ 724829 w 729635"/>
                <a:gd name="connsiteY1" fmla="*/ 0 h 1906859"/>
                <a:gd name="connsiteX2" fmla="*/ 724829 w 729635"/>
                <a:gd name="connsiteY2" fmla="*/ 1430987 h 1906859"/>
                <a:gd name="connsiteX3" fmla="*/ 248957 w 729635"/>
                <a:gd name="connsiteY3" fmla="*/ 1906859 h 1906859"/>
                <a:gd name="connsiteX4" fmla="*/ 248957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248957 w 729635"/>
                <a:gd name="connsiteY3" fmla="*/ 475872 h 1906859"/>
                <a:gd name="connsiteX4" fmla="*/ 0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729635 w 729635"/>
                <a:gd name="connsiteY3" fmla="*/ 96537 h 1906859"/>
                <a:gd name="connsiteX4" fmla="*/ 345688 w 729635"/>
                <a:gd name="connsiteY4" fmla="*/ 471983 h 1906859"/>
                <a:gd name="connsiteX5" fmla="*/ 356070 w 729635"/>
                <a:gd name="connsiteY5" fmla="*/ 1813825 h 1906859"/>
                <a:gd name="connsiteX6" fmla="*/ 248957 w 729635"/>
                <a:gd name="connsiteY6" fmla="*/ 1906859 h 1906859"/>
                <a:gd name="connsiteX7" fmla="*/ 0 w 729635"/>
                <a:gd name="connsiteY7" fmla="*/ 1906859 h 1906859"/>
                <a:gd name="connsiteX8" fmla="*/ 0 w 729635"/>
                <a:gd name="connsiteY8" fmla="*/ 475872 h 1906859"/>
                <a:gd name="connsiteX9" fmla="*/ 0 w 729635"/>
                <a:gd name="connsiteY9" fmla="*/ 475872 h 1906859"/>
                <a:gd name="connsiteX10" fmla="*/ 248957 w 729635"/>
                <a:gd name="connsiteY10" fmla="*/ 475872 h 1906859"/>
                <a:gd name="connsiteX11" fmla="*/ 724829 w 729635"/>
                <a:gd name="connsiteY11" fmla="*/ 0 h 1906859"/>
                <a:gd name="connsiteX12" fmla="*/ 248957 w 729635"/>
                <a:gd name="connsiteY12" fmla="*/ 475872 h 1906859"/>
                <a:gd name="connsiteX13" fmla="*/ 248957 w 729635"/>
                <a:gd name="connsiteY13" fmla="*/ 1906859 h 1906859"/>
                <a:gd name="connsiteX0" fmla="*/ 0 w 729635"/>
                <a:gd name="connsiteY0" fmla="*/ 475872 h 1906859"/>
                <a:gd name="connsiteX1" fmla="*/ 248957 w 729635"/>
                <a:gd name="connsiteY1" fmla="*/ 475872 h 1906859"/>
                <a:gd name="connsiteX2" fmla="*/ 248957 w 729635"/>
                <a:gd name="connsiteY2" fmla="*/ 1906859 h 1906859"/>
                <a:gd name="connsiteX3" fmla="*/ 0 w 729635"/>
                <a:gd name="connsiteY3" fmla="*/ 1906859 h 1906859"/>
                <a:gd name="connsiteX4" fmla="*/ 0 w 729635"/>
                <a:gd name="connsiteY4" fmla="*/ 475872 h 1906859"/>
                <a:gd name="connsiteX0" fmla="*/ 248957 w 729635"/>
                <a:gd name="connsiteY0" fmla="*/ 475872 h 1906859"/>
                <a:gd name="connsiteX1" fmla="*/ 724829 w 729635"/>
                <a:gd name="connsiteY1" fmla="*/ 0 h 1906859"/>
                <a:gd name="connsiteX2" fmla="*/ 724829 w 729635"/>
                <a:gd name="connsiteY2" fmla="*/ 1430987 h 1906859"/>
                <a:gd name="connsiteX3" fmla="*/ 248957 w 729635"/>
                <a:gd name="connsiteY3" fmla="*/ 1906859 h 1906859"/>
                <a:gd name="connsiteX4" fmla="*/ 248957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248957 w 729635"/>
                <a:gd name="connsiteY3" fmla="*/ 475872 h 1906859"/>
                <a:gd name="connsiteX4" fmla="*/ 0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729635 w 729635"/>
                <a:gd name="connsiteY3" fmla="*/ 96537 h 1906859"/>
                <a:gd name="connsiteX4" fmla="*/ 351264 w 729635"/>
                <a:gd name="connsiteY4" fmla="*/ 466407 h 1906859"/>
                <a:gd name="connsiteX5" fmla="*/ 356070 w 729635"/>
                <a:gd name="connsiteY5" fmla="*/ 1813825 h 1906859"/>
                <a:gd name="connsiteX6" fmla="*/ 248957 w 729635"/>
                <a:gd name="connsiteY6" fmla="*/ 1906859 h 1906859"/>
                <a:gd name="connsiteX7" fmla="*/ 0 w 729635"/>
                <a:gd name="connsiteY7" fmla="*/ 1906859 h 1906859"/>
                <a:gd name="connsiteX8" fmla="*/ 0 w 729635"/>
                <a:gd name="connsiteY8" fmla="*/ 475872 h 1906859"/>
                <a:gd name="connsiteX9" fmla="*/ 0 w 729635"/>
                <a:gd name="connsiteY9" fmla="*/ 475872 h 1906859"/>
                <a:gd name="connsiteX10" fmla="*/ 248957 w 729635"/>
                <a:gd name="connsiteY10" fmla="*/ 475872 h 1906859"/>
                <a:gd name="connsiteX11" fmla="*/ 724829 w 729635"/>
                <a:gd name="connsiteY11" fmla="*/ 0 h 1906859"/>
                <a:gd name="connsiteX12" fmla="*/ 248957 w 729635"/>
                <a:gd name="connsiteY12" fmla="*/ 475872 h 1906859"/>
                <a:gd name="connsiteX13" fmla="*/ 248957 w 729635"/>
                <a:gd name="connsiteY13" fmla="*/ 1906859 h 1906859"/>
                <a:gd name="connsiteX0" fmla="*/ 0 w 729635"/>
                <a:gd name="connsiteY0" fmla="*/ 475872 h 1906859"/>
                <a:gd name="connsiteX1" fmla="*/ 248957 w 729635"/>
                <a:gd name="connsiteY1" fmla="*/ 475872 h 1906859"/>
                <a:gd name="connsiteX2" fmla="*/ 248957 w 729635"/>
                <a:gd name="connsiteY2" fmla="*/ 1906859 h 1906859"/>
                <a:gd name="connsiteX3" fmla="*/ 0 w 729635"/>
                <a:gd name="connsiteY3" fmla="*/ 1906859 h 1906859"/>
                <a:gd name="connsiteX4" fmla="*/ 0 w 729635"/>
                <a:gd name="connsiteY4" fmla="*/ 475872 h 1906859"/>
                <a:gd name="connsiteX0" fmla="*/ 248957 w 729635"/>
                <a:gd name="connsiteY0" fmla="*/ 475872 h 1906859"/>
                <a:gd name="connsiteX1" fmla="*/ 724829 w 729635"/>
                <a:gd name="connsiteY1" fmla="*/ 0 h 1906859"/>
                <a:gd name="connsiteX2" fmla="*/ 724829 w 729635"/>
                <a:gd name="connsiteY2" fmla="*/ 1430987 h 1906859"/>
                <a:gd name="connsiteX3" fmla="*/ 248957 w 729635"/>
                <a:gd name="connsiteY3" fmla="*/ 1906859 h 1906859"/>
                <a:gd name="connsiteX4" fmla="*/ 248957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248957 w 729635"/>
                <a:gd name="connsiteY3" fmla="*/ 475872 h 1906859"/>
                <a:gd name="connsiteX4" fmla="*/ 0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729635 w 729635"/>
                <a:gd name="connsiteY3" fmla="*/ 96537 h 1906859"/>
                <a:gd name="connsiteX4" fmla="*/ 356840 w 729635"/>
                <a:gd name="connsiteY4" fmla="*/ 466407 h 1906859"/>
                <a:gd name="connsiteX5" fmla="*/ 356070 w 729635"/>
                <a:gd name="connsiteY5" fmla="*/ 1813825 h 1906859"/>
                <a:gd name="connsiteX6" fmla="*/ 248957 w 729635"/>
                <a:gd name="connsiteY6" fmla="*/ 1906859 h 1906859"/>
                <a:gd name="connsiteX7" fmla="*/ 0 w 729635"/>
                <a:gd name="connsiteY7" fmla="*/ 1906859 h 1906859"/>
                <a:gd name="connsiteX8" fmla="*/ 0 w 729635"/>
                <a:gd name="connsiteY8" fmla="*/ 475872 h 1906859"/>
                <a:gd name="connsiteX9" fmla="*/ 0 w 729635"/>
                <a:gd name="connsiteY9" fmla="*/ 475872 h 1906859"/>
                <a:gd name="connsiteX10" fmla="*/ 248957 w 729635"/>
                <a:gd name="connsiteY10" fmla="*/ 475872 h 1906859"/>
                <a:gd name="connsiteX11" fmla="*/ 724829 w 729635"/>
                <a:gd name="connsiteY11" fmla="*/ 0 h 1906859"/>
                <a:gd name="connsiteX12" fmla="*/ 248957 w 729635"/>
                <a:gd name="connsiteY12" fmla="*/ 475872 h 1906859"/>
                <a:gd name="connsiteX13" fmla="*/ 248957 w 729635"/>
                <a:gd name="connsiteY13" fmla="*/ 1906859 h 190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29635" h="1906859" stroke="0" extrusionOk="0">
                  <a:moveTo>
                    <a:pt x="0" y="475872"/>
                  </a:moveTo>
                  <a:lnTo>
                    <a:pt x="248957" y="475872"/>
                  </a:lnTo>
                  <a:lnTo>
                    <a:pt x="248957" y="1906859"/>
                  </a:lnTo>
                  <a:lnTo>
                    <a:pt x="0" y="1906859"/>
                  </a:lnTo>
                  <a:lnTo>
                    <a:pt x="0" y="475872"/>
                  </a:lnTo>
                  <a:close/>
                </a:path>
                <a:path w="729635" h="1906859" fill="darkenLess" stroke="0" extrusionOk="0">
                  <a:moveTo>
                    <a:pt x="248957" y="475872"/>
                  </a:moveTo>
                  <a:lnTo>
                    <a:pt x="724829" y="0"/>
                  </a:lnTo>
                  <a:lnTo>
                    <a:pt x="724829" y="1430987"/>
                  </a:lnTo>
                  <a:lnTo>
                    <a:pt x="248957" y="1906859"/>
                  </a:lnTo>
                  <a:lnTo>
                    <a:pt x="248957" y="475872"/>
                  </a:lnTo>
                  <a:close/>
                </a:path>
                <a:path w="729635" h="1906859" fill="lightenLess" stroke="0" extrusionOk="0">
                  <a:moveTo>
                    <a:pt x="0" y="475872"/>
                  </a:moveTo>
                  <a:lnTo>
                    <a:pt x="475872" y="0"/>
                  </a:lnTo>
                  <a:lnTo>
                    <a:pt x="724829" y="0"/>
                  </a:lnTo>
                  <a:lnTo>
                    <a:pt x="248957" y="475872"/>
                  </a:lnTo>
                  <a:lnTo>
                    <a:pt x="0" y="475872"/>
                  </a:lnTo>
                  <a:close/>
                </a:path>
                <a:path w="729635" h="1906859" fill="none" extrusionOk="0">
                  <a:moveTo>
                    <a:pt x="0" y="475872"/>
                  </a:moveTo>
                  <a:lnTo>
                    <a:pt x="475872" y="0"/>
                  </a:lnTo>
                  <a:lnTo>
                    <a:pt x="724829" y="0"/>
                  </a:lnTo>
                  <a:lnTo>
                    <a:pt x="729635" y="96537"/>
                  </a:lnTo>
                  <a:lnTo>
                    <a:pt x="356840" y="466407"/>
                  </a:lnTo>
                  <a:cubicBezTo>
                    <a:pt x="360301" y="913688"/>
                    <a:pt x="352609" y="1366544"/>
                    <a:pt x="356070" y="1813825"/>
                  </a:cubicBezTo>
                  <a:lnTo>
                    <a:pt x="248957" y="1906859"/>
                  </a:lnTo>
                  <a:lnTo>
                    <a:pt x="0" y="1906859"/>
                  </a:lnTo>
                  <a:lnTo>
                    <a:pt x="0" y="475872"/>
                  </a:lnTo>
                  <a:close/>
                  <a:moveTo>
                    <a:pt x="0" y="475872"/>
                  </a:moveTo>
                  <a:lnTo>
                    <a:pt x="248957" y="475872"/>
                  </a:lnTo>
                  <a:lnTo>
                    <a:pt x="724829" y="0"/>
                  </a:lnTo>
                  <a:moveTo>
                    <a:pt x="248957" y="475872"/>
                  </a:moveTo>
                  <a:lnTo>
                    <a:pt x="248957" y="1906859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914386" y="5843850"/>
              <a:ext cx="2234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MU Bright Roman" charset="0"/>
                  <a:ea typeface="CMU Bright Roman" charset="0"/>
                  <a:cs typeface="CMU Bright Roman" charset="0"/>
                </a:rPr>
                <a:t>[CONV3-32]×2</a:t>
              </a:r>
            </a:p>
            <a:p>
              <a:pPr algn="ctr"/>
              <a:r>
                <a:rPr lang="en-US" sz="1200" dirty="0">
                  <a:latin typeface="CMU Bright Roman" charset="0"/>
                  <a:ea typeface="CMU Bright Roman" charset="0"/>
                  <a:cs typeface="CMU Bright Roman" charset="0"/>
                </a:rPr>
                <a:t>(32×32×32)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 rot="579635">
              <a:off x="5507947" y="3943983"/>
              <a:ext cx="2234339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MU Bright Roman" charset="0"/>
                  <a:ea typeface="CMU Bright Roman" charset="0"/>
                  <a:cs typeface="CMU Bright Roman" charset="0"/>
                </a:rPr>
                <a:t>Max Pool</a:t>
              </a: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6550378" y="5843850"/>
              <a:ext cx="2234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MU Bright Roman" charset="0"/>
                  <a:ea typeface="CMU Bright Roman" charset="0"/>
                  <a:cs typeface="CMU Bright Roman" charset="0"/>
                </a:rPr>
                <a:t>[CONV3-64]×2</a:t>
              </a:r>
            </a:p>
            <a:p>
              <a:pPr algn="ctr"/>
              <a:r>
                <a:rPr lang="en-US" sz="1200" dirty="0">
                  <a:latin typeface="CMU Bright Roman" charset="0"/>
                  <a:ea typeface="CMU Bright Roman" charset="0"/>
                  <a:cs typeface="CMU Bright Roman" charset="0"/>
                </a:rPr>
                <a:t>(64×16×16)</a:t>
              </a:r>
            </a:p>
          </p:txBody>
        </p:sp>
        <p:sp>
          <p:nvSpPr>
            <p:cNvPr id="190" name="Cube 189"/>
            <p:cNvSpPr/>
            <p:nvPr/>
          </p:nvSpPr>
          <p:spPr>
            <a:xfrm flipH="1">
              <a:off x="8505737" y="4498717"/>
              <a:ext cx="723877" cy="583135"/>
            </a:xfrm>
            <a:prstGeom prst="cube">
              <a:avLst>
                <a:gd name="adj" fmla="val 2292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91" name="Cube 190"/>
            <p:cNvSpPr/>
            <p:nvPr/>
          </p:nvSpPr>
          <p:spPr>
            <a:xfrm flipH="1">
              <a:off x="7688142" y="4636250"/>
              <a:ext cx="152397" cy="371706"/>
            </a:xfrm>
            <a:prstGeom prst="cube">
              <a:avLst>
                <a:gd name="adj" fmla="val 96422"/>
              </a:avLst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7690867" y="4636250"/>
              <a:ext cx="814874" cy="9664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7843267" y="4740326"/>
              <a:ext cx="711292" cy="4832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7837813" y="4736609"/>
              <a:ext cx="716747" cy="27134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/>
            <p:cNvSpPr txBox="1"/>
            <p:nvPr/>
          </p:nvSpPr>
          <p:spPr>
            <a:xfrm>
              <a:off x="8465160" y="5843849"/>
              <a:ext cx="2234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MU Bright Roman" charset="0"/>
                  <a:ea typeface="CMU Bright Roman" charset="0"/>
                  <a:cs typeface="CMU Bright Roman" charset="0"/>
                </a:rPr>
                <a:t>[CONV3-128]×3</a:t>
              </a:r>
            </a:p>
            <a:p>
              <a:pPr algn="ctr"/>
              <a:r>
                <a:rPr lang="en-US" sz="1200" dirty="0">
                  <a:latin typeface="CMU Bright Roman" charset="0"/>
                  <a:ea typeface="CMU Bright Roman" charset="0"/>
                  <a:cs typeface="CMU Bright Roman" charset="0"/>
                </a:rPr>
                <a:t>(128×8×8)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 rot="441032">
              <a:off x="7156966" y="4177122"/>
              <a:ext cx="2234339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MU Bright Roman" charset="0"/>
                  <a:ea typeface="CMU Bright Roman" charset="0"/>
                  <a:cs typeface="CMU Bright Roman" charset="0"/>
                </a:rPr>
                <a:t>Max Pool</a:t>
              </a:r>
            </a:p>
          </p:txBody>
        </p:sp>
        <p:sp>
          <p:nvSpPr>
            <p:cNvPr id="197" name="Cube 196"/>
            <p:cNvSpPr/>
            <p:nvPr/>
          </p:nvSpPr>
          <p:spPr>
            <a:xfrm flipH="1">
              <a:off x="11219106" y="4617639"/>
              <a:ext cx="927952" cy="280204"/>
            </a:xfrm>
            <a:prstGeom prst="cube">
              <a:avLst>
                <a:gd name="adj" fmla="val 3126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198" name="Cube 197"/>
            <p:cNvSpPr/>
            <p:nvPr/>
          </p:nvSpPr>
          <p:spPr>
            <a:xfrm flipH="1">
              <a:off x="10401510" y="4661810"/>
              <a:ext cx="152397" cy="371706"/>
            </a:xfrm>
            <a:prstGeom prst="cube">
              <a:avLst>
                <a:gd name="adj" fmla="val 96422"/>
              </a:avLst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cxnSp>
          <p:nvCxnSpPr>
            <p:cNvPr id="199" name="Straight Connector 198"/>
            <p:cNvCxnSpPr/>
            <p:nvPr/>
          </p:nvCxnSpPr>
          <p:spPr>
            <a:xfrm>
              <a:off x="10404235" y="4661810"/>
              <a:ext cx="814874" cy="9664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10556635" y="4765886"/>
              <a:ext cx="711292" cy="4832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V="1">
              <a:off x="10551181" y="4762169"/>
              <a:ext cx="716747" cy="27134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Cube 94"/>
            <p:cNvSpPr/>
            <p:nvPr/>
          </p:nvSpPr>
          <p:spPr>
            <a:xfrm flipH="1">
              <a:off x="9194800" y="4511068"/>
              <a:ext cx="723931" cy="583135"/>
            </a:xfrm>
            <a:custGeom>
              <a:avLst/>
              <a:gdLst>
                <a:gd name="connsiteX0" fmla="*/ 0 w 723877"/>
                <a:gd name="connsiteY0" fmla="*/ 133684 h 583135"/>
                <a:gd name="connsiteX1" fmla="*/ 590193 w 723877"/>
                <a:gd name="connsiteY1" fmla="*/ 133684 h 583135"/>
                <a:gd name="connsiteX2" fmla="*/ 590193 w 723877"/>
                <a:gd name="connsiteY2" fmla="*/ 583135 h 583135"/>
                <a:gd name="connsiteX3" fmla="*/ 0 w 723877"/>
                <a:gd name="connsiteY3" fmla="*/ 583135 h 583135"/>
                <a:gd name="connsiteX4" fmla="*/ 0 w 723877"/>
                <a:gd name="connsiteY4" fmla="*/ 133684 h 583135"/>
                <a:gd name="connsiteX0" fmla="*/ 590193 w 723877"/>
                <a:gd name="connsiteY0" fmla="*/ 133684 h 583135"/>
                <a:gd name="connsiteX1" fmla="*/ 723877 w 723877"/>
                <a:gd name="connsiteY1" fmla="*/ 0 h 583135"/>
                <a:gd name="connsiteX2" fmla="*/ 723877 w 723877"/>
                <a:gd name="connsiteY2" fmla="*/ 449451 h 583135"/>
                <a:gd name="connsiteX3" fmla="*/ 590193 w 723877"/>
                <a:gd name="connsiteY3" fmla="*/ 583135 h 583135"/>
                <a:gd name="connsiteX4" fmla="*/ 590193 w 723877"/>
                <a:gd name="connsiteY4" fmla="*/ 133684 h 583135"/>
                <a:gd name="connsiteX0" fmla="*/ 0 w 723877"/>
                <a:gd name="connsiteY0" fmla="*/ 133684 h 583135"/>
                <a:gd name="connsiteX1" fmla="*/ 133684 w 723877"/>
                <a:gd name="connsiteY1" fmla="*/ 0 h 583135"/>
                <a:gd name="connsiteX2" fmla="*/ 723877 w 723877"/>
                <a:gd name="connsiteY2" fmla="*/ 0 h 583135"/>
                <a:gd name="connsiteX3" fmla="*/ 590193 w 723877"/>
                <a:gd name="connsiteY3" fmla="*/ 133684 h 583135"/>
                <a:gd name="connsiteX4" fmla="*/ 0 w 723877"/>
                <a:gd name="connsiteY4" fmla="*/ 133684 h 583135"/>
                <a:gd name="connsiteX0" fmla="*/ 0 w 723877"/>
                <a:gd name="connsiteY0" fmla="*/ 133684 h 583135"/>
                <a:gd name="connsiteX1" fmla="*/ 133684 w 723877"/>
                <a:gd name="connsiteY1" fmla="*/ 0 h 583135"/>
                <a:gd name="connsiteX2" fmla="*/ 723877 w 723877"/>
                <a:gd name="connsiteY2" fmla="*/ 0 h 583135"/>
                <a:gd name="connsiteX3" fmla="*/ 723877 w 723877"/>
                <a:gd name="connsiteY3" fmla="*/ 449451 h 583135"/>
                <a:gd name="connsiteX4" fmla="*/ 590193 w 723877"/>
                <a:gd name="connsiteY4" fmla="*/ 583135 h 583135"/>
                <a:gd name="connsiteX5" fmla="*/ 0 w 723877"/>
                <a:gd name="connsiteY5" fmla="*/ 583135 h 583135"/>
                <a:gd name="connsiteX6" fmla="*/ 0 w 723877"/>
                <a:gd name="connsiteY6" fmla="*/ 133684 h 583135"/>
                <a:gd name="connsiteX7" fmla="*/ 0 w 723877"/>
                <a:gd name="connsiteY7" fmla="*/ 133684 h 583135"/>
                <a:gd name="connsiteX8" fmla="*/ 590193 w 723877"/>
                <a:gd name="connsiteY8" fmla="*/ 133684 h 583135"/>
                <a:gd name="connsiteX9" fmla="*/ 723877 w 723877"/>
                <a:gd name="connsiteY9" fmla="*/ 0 h 583135"/>
                <a:gd name="connsiteX10" fmla="*/ 590193 w 723877"/>
                <a:gd name="connsiteY10" fmla="*/ 133684 h 583135"/>
                <a:gd name="connsiteX11" fmla="*/ 590193 w 723877"/>
                <a:gd name="connsiteY11" fmla="*/ 583135 h 583135"/>
                <a:gd name="connsiteX0" fmla="*/ 0 w 723877"/>
                <a:gd name="connsiteY0" fmla="*/ 133684 h 583135"/>
                <a:gd name="connsiteX1" fmla="*/ 590193 w 723877"/>
                <a:gd name="connsiteY1" fmla="*/ 133684 h 583135"/>
                <a:gd name="connsiteX2" fmla="*/ 590193 w 723877"/>
                <a:gd name="connsiteY2" fmla="*/ 583135 h 583135"/>
                <a:gd name="connsiteX3" fmla="*/ 0 w 723877"/>
                <a:gd name="connsiteY3" fmla="*/ 583135 h 583135"/>
                <a:gd name="connsiteX4" fmla="*/ 0 w 723877"/>
                <a:gd name="connsiteY4" fmla="*/ 133684 h 583135"/>
                <a:gd name="connsiteX0" fmla="*/ 590193 w 723877"/>
                <a:gd name="connsiteY0" fmla="*/ 133684 h 583135"/>
                <a:gd name="connsiteX1" fmla="*/ 723877 w 723877"/>
                <a:gd name="connsiteY1" fmla="*/ 0 h 583135"/>
                <a:gd name="connsiteX2" fmla="*/ 723877 w 723877"/>
                <a:gd name="connsiteY2" fmla="*/ 449451 h 583135"/>
                <a:gd name="connsiteX3" fmla="*/ 590193 w 723877"/>
                <a:gd name="connsiteY3" fmla="*/ 583135 h 583135"/>
                <a:gd name="connsiteX4" fmla="*/ 590193 w 723877"/>
                <a:gd name="connsiteY4" fmla="*/ 133684 h 583135"/>
                <a:gd name="connsiteX0" fmla="*/ 0 w 723877"/>
                <a:gd name="connsiteY0" fmla="*/ 133684 h 583135"/>
                <a:gd name="connsiteX1" fmla="*/ 133684 w 723877"/>
                <a:gd name="connsiteY1" fmla="*/ 0 h 583135"/>
                <a:gd name="connsiteX2" fmla="*/ 723877 w 723877"/>
                <a:gd name="connsiteY2" fmla="*/ 0 h 583135"/>
                <a:gd name="connsiteX3" fmla="*/ 590193 w 723877"/>
                <a:gd name="connsiteY3" fmla="*/ 133684 h 583135"/>
                <a:gd name="connsiteX4" fmla="*/ 0 w 723877"/>
                <a:gd name="connsiteY4" fmla="*/ 133684 h 583135"/>
                <a:gd name="connsiteX0" fmla="*/ 0 w 723877"/>
                <a:gd name="connsiteY0" fmla="*/ 133684 h 583135"/>
                <a:gd name="connsiteX1" fmla="*/ 133684 w 723877"/>
                <a:gd name="connsiteY1" fmla="*/ 0 h 583135"/>
                <a:gd name="connsiteX2" fmla="*/ 723877 w 723877"/>
                <a:gd name="connsiteY2" fmla="*/ 0 h 583135"/>
                <a:gd name="connsiteX3" fmla="*/ 723877 w 723877"/>
                <a:gd name="connsiteY3" fmla="*/ 449451 h 583135"/>
                <a:gd name="connsiteX4" fmla="*/ 689006 w 723877"/>
                <a:gd name="connsiteY4" fmla="*/ 483207 h 583135"/>
                <a:gd name="connsiteX5" fmla="*/ 590193 w 723877"/>
                <a:gd name="connsiteY5" fmla="*/ 583135 h 583135"/>
                <a:gd name="connsiteX6" fmla="*/ 0 w 723877"/>
                <a:gd name="connsiteY6" fmla="*/ 583135 h 583135"/>
                <a:gd name="connsiteX7" fmla="*/ 0 w 723877"/>
                <a:gd name="connsiteY7" fmla="*/ 133684 h 583135"/>
                <a:gd name="connsiteX8" fmla="*/ 0 w 723877"/>
                <a:gd name="connsiteY8" fmla="*/ 133684 h 583135"/>
                <a:gd name="connsiteX9" fmla="*/ 590193 w 723877"/>
                <a:gd name="connsiteY9" fmla="*/ 133684 h 583135"/>
                <a:gd name="connsiteX10" fmla="*/ 723877 w 723877"/>
                <a:gd name="connsiteY10" fmla="*/ 0 h 583135"/>
                <a:gd name="connsiteX11" fmla="*/ 590193 w 723877"/>
                <a:gd name="connsiteY11" fmla="*/ 133684 h 583135"/>
                <a:gd name="connsiteX12" fmla="*/ 590193 w 723877"/>
                <a:gd name="connsiteY12" fmla="*/ 583135 h 583135"/>
                <a:gd name="connsiteX0" fmla="*/ 0 w 727106"/>
                <a:gd name="connsiteY0" fmla="*/ 133684 h 583135"/>
                <a:gd name="connsiteX1" fmla="*/ 590193 w 727106"/>
                <a:gd name="connsiteY1" fmla="*/ 133684 h 583135"/>
                <a:gd name="connsiteX2" fmla="*/ 590193 w 727106"/>
                <a:gd name="connsiteY2" fmla="*/ 583135 h 583135"/>
                <a:gd name="connsiteX3" fmla="*/ 0 w 727106"/>
                <a:gd name="connsiteY3" fmla="*/ 583135 h 583135"/>
                <a:gd name="connsiteX4" fmla="*/ 0 w 727106"/>
                <a:gd name="connsiteY4" fmla="*/ 133684 h 583135"/>
                <a:gd name="connsiteX0" fmla="*/ 590193 w 727106"/>
                <a:gd name="connsiteY0" fmla="*/ 133684 h 583135"/>
                <a:gd name="connsiteX1" fmla="*/ 723877 w 727106"/>
                <a:gd name="connsiteY1" fmla="*/ 0 h 583135"/>
                <a:gd name="connsiteX2" fmla="*/ 723877 w 727106"/>
                <a:gd name="connsiteY2" fmla="*/ 449451 h 583135"/>
                <a:gd name="connsiteX3" fmla="*/ 590193 w 727106"/>
                <a:gd name="connsiteY3" fmla="*/ 583135 h 583135"/>
                <a:gd name="connsiteX4" fmla="*/ 590193 w 727106"/>
                <a:gd name="connsiteY4" fmla="*/ 133684 h 583135"/>
                <a:gd name="connsiteX0" fmla="*/ 0 w 727106"/>
                <a:gd name="connsiteY0" fmla="*/ 133684 h 583135"/>
                <a:gd name="connsiteX1" fmla="*/ 133684 w 727106"/>
                <a:gd name="connsiteY1" fmla="*/ 0 h 583135"/>
                <a:gd name="connsiteX2" fmla="*/ 723877 w 727106"/>
                <a:gd name="connsiteY2" fmla="*/ 0 h 583135"/>
                <a:gd name="connsiteX3" fmla="*/ 590193 w 727106"/>
                <a:gd name="connsiteY3" fmla="*/ 133684 h 583135"/>
                <a:gd name="connsiteX4" fmla="*/ 0 w 727106"/>
                <a:gd name="connsiteY4" fmla="*/ 133684 h 583135"/>
                <a:gd name="connsiteX0" fmla="*/ 0 w 727106"/>
                <a:gd name="connsiteY0" fmla="*/ 133684 h 583135"/>
                <a:gd name="connsiteX1" fmla="*/ 133684 w 727106"/>
                <a:gd name="connsiteY1" fmla="*/ 0 h 583135"/>
                <a:gd name="connsiteX2" fmla="*/ 723877 w 727106"/>
                <a:gd name="connsiteY2" fmla="*/ 0 h 583135"/>
                <a:gd name="connsiteX3" fmla="*/ 727106 w 727106"/>
                <a:gd name="connsiteY3" fmla="*/ 73632 h 583135"/>
                <a:gd name="connsiteX4" fmla="*/ 723877 w 727106"/>
                <a:gd name="connsiteY4" fmla="*/ 449451 h 583135"/>
                <a:gd name="connsiteX5" fmla="*/ 689006 w 727106"/>
                <a:gd name="connsiteY5" fmla="*/ 483207 h 583135"/>
                <a:gd name="connsiteX6" fmla="*/ 590193 w 727106"/>
                <a:gd name="connsiteY6" fmla="*/ 583135 h 583135"/>
                <a:gd name="connsiteX7" fmla="*/ 0 w 727106"/>
                <a:gd name="connsiteY7" fmla="*/ 583135 h 583135"/>
                <a:gd name="connsiteX8" fmla="*/ 0 w 727106"/>
                <a:gd name="connsiteY8" fmla="*/ 133684 h 583135"/>
                <a:gd name="connsiteX9" fmla="*/ 0 w 727106"/>
                <a:gd name="connsiteY9" fmla="*/ 133684 h 583135"/>
                <a:gd name="connsiteX10" fmla="*/ 590193 w 727106"/>
                <a:gd name="connsiteY10" fmla="*/ 133684 h 583135"/>
                <a:gd name="connsiteX11" fmla="*/ 723877 w 727106"/>
                <a:gd name="connsiteY11" fmla="*/ 0 h 583135"/>
                <a:gd name="connsiteX12" fmla="*/ 590193 w 727106"/>
                <a:gd name="connsiteY12" fmla="*/ 133684 h 583135"/>
                <a:gd name="connsiteX13" fmla="*/ 590193 w 727106"/>
                <a:gd name="connsiteY13" fmla="*/ 583135 h 583135"/>
                <a:gd name="connsiteX0" fmla="*/ 0 w 727106"/>
                <a:gd name="connsiteY0" fmla="*/ 133684 h 583135"/>
                <a:gd name="connsiteX1" fmla="*/ 590193 w 727106"/>
                <a:gd name="connsiteY1" fmla="*/ 133684 h 583135"/>
                <a:gd name="connsiteX2" fmla="*/ 590193 w 727106"/>
                <a:gd name="connsiteY2" fmla="*/ 583135 h 583135"/>
                <a:gd name="connsiteX3" fmla="*/ 0 w 727106"/>
                <a:gd name="connsiteY3" fmla="*/ 583135 h 583135"/>
                <a:gd name="connsiteX4" fmla="*/ 0 w 727106"/>
                <a:gd name="connsiteY4" fmla="*/ 133684 h 583135"/>
                <a:gd name="connsiteX0" fmla="*/ 590193 w 727106"/>
                <a:gd name="connsiteY0" fmla="*/ 133684 h 583135"/>
                <a:gd name="connsiteX1" fmla="*/ 723877 w 727106"/>
                <a:gd name="connsiteY1" fmla="*/ 0 h 583135"/>
                <a:gd name="connsiteX2" fmla="*/ 723877 w 727106"/>
                <a:gd name="connsiteY2" fmla="*/ 449451 h 583135"/>
                <a:gd name="connsiteX3" fmla="*/ 590193 w 727106"/>
                <a:gd name="connsiteY3" fmla="*/ 583135 h 583135"/>
                <a:gd name="connsiteX4" fmla="*/ 590193 w 727106"/>
                <a:gd name="connsiteY4" fmla="*/ 133684 h 583135"/>
                <a:gd name="connsiteX0" fmla="*/ 0 w 727106"/>
                <a:gd name="connsiteY0" fmla="*/ 133684 h 583135"/>
                <a:gd name="connsiteX1" fmla="*/ 133684 w 727106"/>
                <a:gd name="connsiteY1" fmla="*/ 0 h 583135"/>
                <a:gd name="connsiteX2" fmla="*/ 723877 w 727106"/>
                <a:gd name="connsiteY2" fmla="*/ 0 h 583135"/>
                <a:gd name="connsiteX3" fmla="*/ 590193 w 727106"/>
                <a:gd name="connsiteY3" fmla="*/ 133684 h 583135"/>
                <a:gd name="connsiteX4" fmla="*/ 0 w 727106"/>
                <a:gd name="connsiteY4" fmla="*/ 133684 h 583135"/>
                <a:gd name="connsiteX0" fmla="*/ 0 w 727106"/>
                <a:gd name="connsiteY0" fmla="*/ 133684 h 583135"/>
                <a:gd name="connsiteX1" fmla="*/ 133684 w 727106"/>
                <a:gd name="connsiteY1" fmla="*/ 0 h 583135"/>
                <a:gd name="connsiteX2" fmla="*/ 723877 w 727106"/>
                <a:gd name="connsiteY2" fmla="*/ 0 h 583135"/>
                <a:gd name="connsiteX3" fmla="*/ 727106 w 727106"/>
                <a:gd name="connsiteY3" fmla="*/ 73632 h 583135"/>
                <a:gd name="connsiteX4" fmla="*/ 682602 w 727106"/>
                <a:gd name="connsiteY4" fmla="*/ 125601 h 583135"/>
                <a:gd name="connsiteX5" fmla="*/ 689006 w 727106"/>
                <a:gd name="connsiteY5" fmla="*/ 483207 h 583135"/>
                <a:gd name="connsiteX6" fmla="*/ 590193 w 727106"/>
                <a:gd name="connsiteY6" fmla="*/ 583135 h 583135"/>
                <a:gd name="connsiteX7" fmla="*/ 0 w 727106"/>
                <a:gd name="connsiteY7" fmla="*/ 583135 h 583135"/>
                <a:gd name="connsiteX8" fmla="*/ 0 w 727106"/>
                <a:gd name="connsiteY8" fmla="*/ 133684 h 583135"/>
                <a:gd name="connsiteX9" fmla="*/ 0 w 727106"/>
                <a:gd name="connsiteY9" fmla="*/ 133684 h 583135"/>
                <a:gd name="connsiteX10" fmla="*/ 590193 w 727106"/>
                <a:gd name="connsiteY10" fmla="*/ 133684 h 583135"/>
                <a:gd name="connsiteX11" fmla="*/ 723877 w 727106"/>
                <a:gd name="connsiteY11" fmla="*/ 0 h 583135"/>
                <a:gd name="connsiteX12" fmla="*/ 590193 w 727106"/>
                <a:gd name="connsiteY12" fmla="*/ 133684 h 583135"/>
                <a:gd name="connsiteX13" fmla="*/ 590193 w 727106"/>
                <a:gd name="connsiteY13" fmla="*/ 583135 h 583135"/>
                <a:gd name="connsiteX0" fmla="*/ 0 w 727106"/>
                <a:gd name="connsiteY0" fmla="*/ 133684 h 583135"/>
                <a:gd name="connsiteX1" fmla="*/ 590193 w 727106"/>
                <a:gd name="connsiteY1" fmla="*/ 133684 h 583135"/>
                <a:gd name="connsiteX2" fmla="*/ 590193 w 727106"/>
                <a:gd name="connsiteY2" fmla="*/ 583135 h 583135"/>
                <a:gd name="connsiteX3" fmla="*/ 0 w 727106"/>
                <a:gd name="connsiteY3" fmla="*/ 583135 h 583135"/>
                <a:gd name="connsiteX4" fmla="*/ 0 w 727106"/>
                <a:gd name="connsiteY4" fmla="*/ 133684 h 583135"/>
                <a:gd name="connsiteX0" fmla="*/ 590193 w 727106"/>
                <a:gd name="connsiteY0" fmla="*/ 133684 h 583135"/>
                <a:gd name="connsiteX1" fmla="*/ 723877 w 727106"/>
                <a:gd name="connsiteY1" fmla="*/ 0 h 583135"/>
                <a:gd name="connsiteX2" fmla="*/ 723877 w 727106"/>
                <a:gd name="connsiteY2" fmla="*/ 449451 h 583135"/>
                <a:gd name="connsiteX3" fmla="*/ 590193 w 727106"/>
                <a:gd name="connsiteY3" fmla="*/ 583135 h 583135"/>
                <a:gd name="connsiteX4" fmla="*/ 590193 w 727106"/>
                <a:gd name="connsiteY4" fmla="*/ 133684 h 583135"/>
                <a:gd name="connsiteX0" fmla="*/ 0 w 727106"/>
                <a:gd name="connsiteY0" fmla="*/ 133684 h 583135"/>
                <a:gd name="connsiteX1" fmla="*/ 133684 w 727106"/>
                <a:gd name="connsiteY1" fmla="*/ 0 h 583135"/>
                <a:gd name="connsiteX2" fmla="*/ 723877 w 727106"/>
                <a:gd name="connsiteY2" fmla="*/ 0 h 583135"/>
                <a:gd name="connsiteX3" fmla="*/ 590193 w 727106"/>
                <a:gd name="connsiteY3" fmla="*/ 133684 h 583135"/>
                <a:gd name="connsiteX4" fmla="*/ 0 w 727106"/>
                <a:gd name="connsiteY4" fmla="*/ 133684 h 583135"/>
                <a:gd name="connsiteX0" fmla="*/ 0 w 727106"/>
                <a:gd name="connsiteY0" fmla="*/ 133684 h 583135"/>
                <a:gd name="connsiteX1" fmla="*/ 133684 w 727106"/>
                <a:gd name="connsiteY1" fmla="*/ 0 h 583135"/>
                <a:gd name="connsiteX2" fmla="*/ 723877 w 727106"/>
                <a:gd name="connsiteY2" fmla="*/ 0 h 583135"/>
                <a:gd name="connsiteX3" fmla="*/ 727106 w 727106"/>
                <a:gd name="connsiteY3" fmla="*/ 73632 h 583135"/>
                <a:gd name="connsiteX4" fmla="*/ 682602 w 727106"/>
                <a:gd name="connsiteY4" fmla="*/ 125601 h 583135"/>
                <a:gd name="connsiteX5" fmla="*/ 689006 w 727106"/>
                <a:gd name="connsiteY5" fmla="*/ 483207 h 583135"/>
                <a:gd name="connsiteX6" fmla="*/ 590193 w 727106"/>
                <a:gd name="connsiteY6" fmla="*/ 583135 h 583135"/>
                <a:gd name="connsiteX7" fmla="*/ 0 w 727106"/>
                <a:gd name="connsiteY7" fmla="*/ 583135 h 583135"/>
                <a:gd name="connsiteX8" fmla="*/ 0 w 727106"/>
                <a:gd name="connsiteY8" fmla="*/ 133684 h 583135"/>
                <a:gd name="connsiteX9" fmla="*/ 0 w 727106"/>
                <a:gd name="connsiteY9" fmla="*/ 133684 h 583135"/>
                <a:gd name="connsiteX10" fmla="*/ 590193 w 727106"/>
                <a:gd name="connsiteY10" fmla="*/ 133684 h 583135"/>
                <a:gd name="connsiteX11" fmla="*/ 723877 w 727106"/>
                <a:gd name="connsiteY11" fmla="*/ 0 h 583135"/>
                <a:gd name="connsiteX12" fmla="*/ 590193 w 727106"/>
                <a:gd name="connsiteY12" fmla="*/ 133684 h 583135"/>
                <a:gd name="connsiteX13" fmla="*/ 590193 w 727106"/>
                <a:gd name="connsiteY13" fmla="*/ 583135 h 583135"/>
                <a:gd name="connsiteX0" fmla="*/ 0 w 723931"/>
                <a:gd name="connsiteY0" fmla="*/ 133684 h 583135"/>
                <a:gd name="connsiteX1" fmla="*/ 590193 w 723931"/>
                <a:gd name="connsiteY1" fmla="*/ 133684 h 583135"/>
                <a:gd name="connsiteX2" fmla="*/ 590193 w 723931"/>
                <a:gd name="connsiteY2" fmla="*/ 583135 h 583135"/>
                <a:gd name="connsiteX3" fmla="*/ 0 w 723931"/>
                <a:gd name="connsiteY3" fmla="*/ 583135 h 583135"/>
                <a:gd name="connsiteX4" fmla="*/ 0 w 723931"/>
                <a:gd name="connsiteY4" fmla="*/ 133684 h 583135"/>
                <a:gd name="connsiteX0" fmla="*/ 590193 w 723931"/>
                <a:gd name="connsiteY0" fmla="*/ 133684 h 583135"/>
                <a:gd name="connsiteX1" fmla="*/ 723877 w 723931"/>
                <a:gd name="connsiteY1" fmla="*/ 0 h 583135"/>
                <a:gd name="connsiteX2" fmla="*/ 723877 w 723931"/>
                <a:gd name="connsiteY2" fmla="*/ 449451 h 583135"/>
                <a:gd name="connsiteX3" fmla="*/ 590193 w 723931"/>
                <a:gd name="connsiteY3" fmla="*/ 583135 h 583135"/>
                <a:gd name="connsiteX4" fmla="*/ 590193 w 723931"/>
                <a:gd name="connsiteY4" fmla="*/ 133684 h 583135"/>
                <a:gd name="connsiteX0" fmla="*/ 0 w 723931"/>
                <a:gd name="connsiteY0" fmla="*/ 133684 h 583135"/>
                <a:gd name="connsiteX1" fmla="*/ 133684 w 723931"/>
                <a:gd name="connsiteY1" fmla="*/ 0 h 583135"/>
                <a:gd name="connsiteX2" fmla="*/ 723877 w 723931"/>
                <a:gd name="connsiteY2" fmla="*/ 0 h 583135"/>
                <a:gd name="connsiteX3" fmla="*/ 590193 w 723931"/>
                <a:gd name="connsiteY3" fmla="*/ 133684 h 583135"/>
                <a:gd name="connsiteX4" fmla="*/ 0 w 723931"/>
                <a:gd name="connsiteY4" fmla="*/ 133684 h 583135"/>
                <a:gd name="connsiteX0" fmla="*/ 0 w 723931"/>
                <a:gd name="connsiteY0" fmla="*/ 133684 h 583135"/>
                <a:gd name="connsiteX1" fmla="*/ 133684 w 723931"/>
                <a:gd name="connsiteY1" fmla="*/ 0 h 583135"/>
                <a:gd name="connsiteX2" fmla="*/ 723877 w 723931"/>
                <a:gd name="connsiteY2" fmla="*/ 0 h 583135"/>
                <a:gd name="connsiteX3" fmla="*/ 723931 w 723931"/>
                <a:gd name="connsiteY3" fmla="*/ 86332 h 583135"/>
                <a:gd name="connsiteX4" fmla="*/ 682602 w 723931"/>
                <a:gd name="connsiteY4" fmla="*/ 125601 h 583135"/>
                <a:gd name="connsiteX5" fmla="*/ 689006 w 723931"/>
                <a:gd name="connsiteY5" fmla="*/ 483207 h 583135"/>
                <a:gd name="connsiteX6" fmla="*/ 590193 w 723931"/>
                <a:gd name="connsiteY6" fmla="*/ 583135 h 583135"/>
                <a:gd name="connsiteX7" fmla="*/ 0 w 723931"/>
                <a:gd name="connsiteY7" fmla="*/ 583135 h 583135"/>
                <a:gd name="connsiteX8" fmla="*/ 0 w 723931"/>
                <a:gd name="connsiteY8" fmla="*/ 133684 h 583135"/>
                <a:gd name="connsiteX9" fmla="*/ 0 w 723931"/>
                <a:gd name="connsiteY9" fmla="*/ 133684 h 583135"/>
                <a:gd name="connsiteX10" fmla="*/ 590193 w 723931"/>
                <a:gd name="connsiteY10" fmla="*/ 133684 h 583135"/>
                <a:gd name="connsiteX11" fmla="*/ 723877 w 723931"/>
                <a:gd name="connsiteY11" fmla="*/ 0 h 583135"/>
                <a:gd name="connsiteX12" fmla="*/ 590193 w 723931"/>
                <a:gd name="connsiteY12" fmla="*/ 133684 h 583135"/>
                <a:gd name="connsiteX13" fmla="*/ 590193 w 723931"/>
                <a:gd name="connsiteY13" fmla="*/ 583135 h 583135"/>
                <a:gd name="connsiteX0" fmla="*/ 0 w 723931"/>
                <a:gd name="connsiteY0" fmla="*/ 133684 h 583135"/>
                <a:gd name="connsiteX1" fmla="*/ 590193 w 723931"/>
                <a:gd name="connsiteY1" fmla="*/ 133684 h 583135"/>
                <a:gd name="connsiteX2" fmla="*/ 590193 w 723931"/>
                <a:gd name="connsiteY2" fmla="*/ 583135 h 583135"/>
                <a:gd name="connsiteX3" fmla="*/ 0 w 723931"/>
                <a:gd name="connsiteY3" fmla="*/ 583135 h 583135"/>
                <a:gd name="connsiteX4" fmla="*/ 0 w 723931"/>
                <a:gd name="connsiteY4" fmla="*/ 133684 h 583135"/>
                <a:gd name="connsiteX0" fmla="*/ 590193 w 723931"/>
                <a:gd name="connsiteY0" fmla="*/ 133684 h 583135"/>
                <a:gd name="connsiteX1" fmla="*/ 723877 w 723931"/>
                <a:gd name="connsiteY1" fmla="*/ 0 h 583135"/>
                <a:gd name="connsiteX2" fmla="*/ 723877 w 723931"/>
                <a:gd name="connsiteY2" fmla="*/ 449451 h 583135"/>
                <a:gd name="connsiteX3" fmla="*/ 590193 w 723931"/>
                <a:gd name="connsiteY3" fmla="*/ 583135 h 583135"/>
                <a:gd name="connsiteX4" fmla="*/ 590193 w 723931"/>
                <a:gd name="connsiteY4" fmla="*/ 133684 h 583135"/>
                <a:gd name="connsiteX0" fmla="*/ 0 w 723931"/>
                <a:gd name="connsiteY0" fmla="*/ 133684 h 583135"/>
                <a:gd name="connsiteX1" fmla="*/ 133684 w 723931"/>
                <a:gd name="connsiteY1" fmla="*/ 0 h 583135"/>
                <a:gd name="connsiteX2" fmla="*/ 723877 w 723931"/>
                <a:gd name="connsiteY2" fmla="*/ 0 h 583135"/>
                <a:gd name="connsiteX3" fmla="*/ 590193 w 723931"/>
                <a:gd name="connsiteY3" fmla="*/ 133684 h 583135"/>
                <a:gd name="connsiteX4" fmla="*/ 0 w 723931"/>
                <a:gd name="connsiteY4" fmla="*/ 133684 h 583135"/>
                <a:gd name="connsiteX0" fmla="*/ 0 w 723931"/>
                <a:gd name="connsiteY0" fmla="*/ 133684 h 583135"/>
                <a:gd name="connsiteX1" fmla="*/ 133684 w 723931"/>
                <a:gd name="connsiteY1" fmla="*/ 0 h 583135"/>
                <a:gd name="connsiteX2" fmla="*/ 723877 w 723931"/>
                <a:gd name="connsiteY2" fmla="*/ 0 h 583135"/>
                <a:gd name="connsiteX3" fmla="*/ 723931 w 723931"/>
                <a:gd name="connsiteY3" fmla="*/ 86332 h 583135"/>
                <a:gd name="connsiteX4" fmla="*/ 682602 w 723931"/>
                <a:gd name="connsiteY4" fmla="*/ 125601 h 583135"/>
                <a:gd name="connsiteX5" fmla="*/ 685831 w 723931"/>
                <a:gd name="connsiteY5" fmla="*/ 480032 h 583135"/>
                <a:gd name="connsiteX6" fmla="*/ 590193 w 723931"/>
                <a:gd name="connsiteY6" fmla="*/ 583135 h 583135"/>
                <a:gd name="connsiteX7" fmla="*/ 0 w 723931"/>
                <a:gd name="connsiteY7" fmla="*/ 583135 h 583135"/>
                <a:gd name="connsiteX8" fmla="*/ 0 w 723931"/>
                <a:gd name="connsiteY8" fmla="*/ 133684 h 583135"/>
                <a:gd name="connsiteX9" fmla="*/ 0 w 723931"/>
                <a:gd name="connsiteY9" fmla="*/ 133684 h 583135"/>
                <a:gd name="connsiteX10" fmla="*/ 590193 w 723931"/>
                <a:gd name="connsiteY10" fmla="*/ 133684 h 583135"/>
                <a:gd name="connsiteX11" fmla="*/ 723877 w 723931"/>
                <a:gd name="connsiteY11" fmla="*/ 0 h 583135"/>
                <a:gd name="connsiteX12" fmla="*/ 590193 w 723931"/>
                <a:gd name="connsiteY12" fmla="*/ 133684 h 583135"/>
                <a:gd name="connsiteX13" fmla="*/ 590193 w 723931"/>
                <a:gd name="connsiteY13" fmla="*/ 583135 h 583135"/>
                <a:gd name="connsiteX0" fmla="*/ 0 w 723931"/>
                <a:gd name="connsiteY0" fmla="*/ 133684 h 583135"/>
                <a:gd name="connsiteX1" fmla="*/ 590193 w 723931"/>
                <a:gd name="connsiteY1" fmla="*/ 133684 h 583135"/>
                <a:gd name="connsiteX2" fmla="*/ 590193 w 723931"/>
                <a:gd name="connsiteY2" fmla="*/ 583135 h 583135"/>
                <a:gd name="connsiteX3" fmla="*/ 0 w 723931"/>
                <a:gd name="connsiteY3" fmla="*/ 583135 h 583135"/>
                <a:gd name="connsiteX4" fmla="*/ 0 w 723931"/>
                <a:gd name="connsiteY4" fmla="*/ 133684 h 583135"/>
                <a:gd name="connsiteX0" fmla="*/ 590193 w 723931"/>
                <a:gd name="connsiteY0" fmla="*/ 133684 h 583135"/>
                <a:gd name="connsiteX1" fmla="*/ 723877 w 723931"/>
                <a:gd name="connsiteY1" fmla="*/ 0 h 583135"/>
                <a:gd name="connsiteX2" fmla="*/ 723877 w 723931"/>
                <a:gd name="connsiteY2" fmla="*/ 449451 h 583135"/>
                <a:gd name="connsiteX3" fmla="*/ 590193 w 723931"/>
                <a:gd name="connsiteY3" fmla="*/ 583135 h 583135"/>
                <a:gd name="connsiteX4" fmla="*/ 590193 w 723931"/>
                <a:gd name="connsiteY4" fmla="*/ 133684 h 583135"/>
                <a:gd name="connsiteX0" fmla="*/ 0 w 723931"/>
                <a:gd name="connsiteY0" fmla="*/ 133684 h 583135"/>
                <a:gd name="connsiteX1" fmla="*/ 133684 w 723931"/>
                <a:gd name="connsiteY1" fmla="*/ 0 h 583135"/>
                <a:gd name="connsiteX2" fmla="*/ 723877 w 723931"/>
                <a:gd name="connsiteY2" fmla="*/ 0 h 583135"/>
                <a:gd name="connsiteX3" fmla="*/ 590193 w 723931"/>
                <a:gd name="connsiteY3" fmla="*/ 133684 h 583135"/>
                <a:gd name="connsiteX4" fmla="*/ 0 w 723931"/>
                <a:gd name="connsiteY4" fmla="*/ 133684 h 583135"/>
                <a:gd name="connsiteX0" fmla="*/ 0 w 723931"/>
                <a:gd name="connsiteY0" fmla="*/ 133684 h 583135"/>
                <a:gd name="connsiteX1" fmla="*/ 133684 w 723931"/>
                <a:gd name="connsiteY1" fmla="*/ 0 h 583135"/>
                <a:gd name="connsiteX2" fmla="*/ 723877 w 723931"/>
                <a:gd name="connsiteY2" fmla="*/ 0 h 583135"/>
                <a:gd name="connsiteX3" fmla="*/ 723931 w 723931"/>
                <a:gd name="connsiteY3" fmla="*/ 86332 h 583135"/>
                <a:gd name="connsiteX4" fmla="*/ 685777 w 723931"/>
                <a:gd name="connsiteY4" fmla="*/ 128776 h 583135"/>
                <a:gd name="connsiteX5" fmla="*/ 685831 w 723931"/>
                <a:gd name="connsiteY5" fmla="*/ 480032 h 583135"/>
                <a:gd name="connsiteX6" fmla="*/ 590193 w 723931"/>
                <a:gd name="connsiteY6" fmla="*/ 583135 h 583135"/>
                <a:gd name="connsiteX7" fmla="*/ 0 w 723931"/>
                <a:gd name="connsiteY7" fmla="*/ 583135 h 583135"/>
                <a:gd name="connsiteX8" fmla="*/ 0 w 723931"/>
                <a:gd name="connsiteY8" fmla="*/ 133684 h 583135"/>
                <a:gd name="connsiteX9" fmla="*/ 0 w 723931"/>
                <a:gd name="connsiteY9" fmla="*/ 133684 h 583135"/>
                <a:gd name="connsiteX10" fmla="*/ 590193 w 723931"/>
                <a:gd name="connsiteY10" fmla="*/ 133684 h 583135"/>
                <a:gd name="connsiteX11" fmla="*/ 723877 w 723931"/>
                <a:gd name="connsiteY11" fmla="*/ 0 h 583135"/>
                <a:gd name="connsiteX12" fmla="*/ 590193 w 723931"/>
                <a:gd name="connsiteY12" fmla="*/ 133684 h 583135"/>
                <a:gd name="connsiteX13" fmla="*/ 590193 w 723931"/>
                <a:gd name="connsiteY13" fmla="*/ 583135 h 58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23931" h="583135" stroke="0" extrusionOk="0">
                  <a:moveTo>
                    <a:pt x="0" y="133684"/>
                  </a:moveTo>
                  <a:lnTo>
                    <a:pt x="590193" y="133684"/>
                  </a:lnTo>
                  <a:lnTo>
                    <a:pt x="590193" y="583135"/>
                  </a:lnTo>
                  <a:lnTo>
                    <a:pt x="0" y="583135"/>
                  </a:lnTo>
                  <a:lnTo>
                    <a:pt x="0" y="133684"/>
                  </a:lnTo>
                  <a:close/>
                </a:path>
                <a:path w="723931" h="583135" fill="darkenLess" stroke="0" extrusionOk="0">
                  <a:moveTo>
                    <a:pt x="590193" y="133684"/>
                  </a:moveTo>
                  <a:lnTo>
                    <a:pt x="723877" y="0"/>
                  </a:lnTo>
                  <a:lnTo>
                    <a:pt x="723877" y="449451"/>
                  </a:lnTo>
                  <a:lnTo>
                    <a:pt x="590193" y="583135"/>
                  </a:lnTo>
                  <a:lnTo>
                    <a:pt x="590193" y="133684"/>
                  </a:lnTo>
                  <a:close/>
                </a:path>
                <a:path w="723931" h="583135" fill="lightenLess" stroke="0" extrusionOk="0">
                  <a:moveTo>
                    <a:pt x="0" y="133684"/>
                  </a:moveTo>
                  <a:lnTo>
                    <a:pt x="133684" y="0"/>
                  </a:lnTo>
                  <a:lnTo>
                    <a:pt x="723877" y="0"/>
                  </a:lnTo>
                  <a:lnTo>
                    <a:pt x="590193" y="133684"/>
                  </a:lnTo>
                  <a:lnTo>
                    <a:pt x="0" y="133684"/>
                  </a:lnTo>
                  <a:close/>
                </a:path>
                <a:path w="723931" h="583135" fill="none" extrusionOk="0">
                  <a:moveTo>
                    <a:pt x="0" y="133684"/>
                  </a:moveTo>
                  <a:lnTo>
                    <a:pt x="133684" y="0"/>
                  </a:lnTo>
                  <a:lnTo>
                    <a:pt x="723877" y="0"/>
                  </a:lnTo>
                  <a:cubicBezTo>
                    <a:pt x="723895" y="28777"/>
                    <a:pt x="723913" y="57555"/>
                    <a:pt x="723931" y="86332"/>
                  </a:cubicBezTo>
                  <a:lnTo>
                    <a:pt x="685777" y="128776"/>
                  </a:lnTo>
                  <a:cubicBezTo>
                    <a:pt x="686853" y="246920"/>
                    <a:pt x="684755" y="361888"/>
                    <a:pt x="685831" y="480032"/>
                  </a:cubicBezTo>
                  <a:lnTo>
                    <a:pt x="590193" y="583135"/>
                  </a:lnTo>
                  <a:lnTo>
                    <a:pt x="0" y="583135"/>
                  </a:lnTo>
                  <a:lnTo>
                    <a:pt x="0" y="133684"/>
                  </a:lnTo>
                  <a:close/>
                  <a:moveTo>
                    <a:pt x="0" y="133684"/>
                  </a:moveTo>
                  <a:lnTo>
                    <a:pt x="590193" y="133684"/>
                  </a:lnTo>
                  <a:lnTo>
                    <a:pt x="723877" y="0"/>
                  </a:lnTo>
                  <a:moveTo>
                    <a:pt x="590193" y="133684"/>
                  </a:moveTo>
                  <a:lnTo>
                    <a:pt x="590193" y="58313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03" name="Cube 202"/>
            <p:cNvSpPr/>
            <p:nvPr/>
          </p:nvSpPr>
          <p:spPr>
            <a:xfrm flipH="1">
              <a:off x="12138665" y="4612422"/>
              <a:ext cx="927952" cy="280204"/>
            </a:xfrm>
            <a:prstGeom prst="cube">
              <a:avLst>
                <a:gd name="adj" fmla="val 3126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04" name="Cube 203"/>
            <p:cNvSpPr/>
            <p:nvPr/>
          </p:nvSpPr>
          <p:spPr>
            <a:xfrm flipH="1">
              <a:off x="13072392" y="4615229"/>
              <a:ext cx="927952" cy="280204"/>
            </a:xfrm>
            <a:prstGeom prst="cube">
              <a:avLst>
                <a:gd name="adj" fmla="val 3126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11483752" y="5843849"/>
              <a:ext cx="22343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MU Bright Roman" charset="0"/>
                  <a:ea typeface="CMU Bright Roman" charset="0"/>
                  <a:cs typeface="CMU Bright Roman" charset="0"/>
                </a:rPr>
                <a:t>[CONV3-256]×3</a:t>
              </a:r>
            </a:p>
            <a:p>
              <a:pPr algn="ctr"/>
              <a:r>
                <a:rPr lang="en-US" sz="1200" dirty="0">
                  <a:latin typeface="CMU Bright Roman" charset="0"/>
                  <a:ea typeface="CMU Bright Roman" charset="0"/>
                  <a:cs typeface="CMU Bright Roman" charset="0"/>
                </a:rPr>
                <a:t>(256×4×4)</a:t>
              </a:r>
            </a:p>
          </p:txBody>
        </p:sp>
        <p:sp>
          <p:nvSpPr>
            <p:cNvPr id="206" name="TextBox 205"/>
            <p:cNvSpPr txBox="1"/>
            <p:nvPr/>
          </p:nvSpPr>
          <p:spPr>
            <a:xfrm rot="419570">
              <a:off x="9783719" y="4425023"/>
              <a:ext cx="2234339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MU Bright Roman" charset="0"/>
                  <a:ea typeface="CMU Bright Roman" charset="0"/>
                  <a:cs typeface="CMU Bright Roman" charset="0"/>
                </a:rPr>
                <a:t>Max Pool</a:t>
              </a: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14495471" y="3827193"/>
              <a:ext cx="171465" cy="1950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15081632" y="3823697"/>
              <a:ext cx="171465" cy="19508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15702587" y="4408291"/>
              <a:ext cx="171465" cy="7816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>
              <a:off x="14000344" y="4799139"/>
              <a:ext cx="495127" cy="349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 flipV="1">
              <a:off x="14666936" y="4799139"/>
              <a:ext cx="414696" cy="349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15253097" y="4799139"/>
              <a:ext cx="449490" cy="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2"/>
            <p:cNvSpPr txBox="1"/>
            <p:nvPr/>
          </p:nvSpPr>
          <p:spPr>
            <a:xfrm>
              <a:off x="13718090" y="5945597"/>
              <a:ext cx="2234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MU Bright Roman" charset="0"/>
                  <a:ea typeface="CMU Bright Roman" charset="0"/>
                  <a:cs typeface="CMU Bright Roman" charset="0"/>
                </a:rPr>
                <a:t>[DENSE-4096]×2</a:t>
              </a: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14896002" y="5562167"/>
              <a:ext cx="2234338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MU Bright Roman" charset="0"/>
                  <a:ea typeface="CMU Bright Roman" charset="0"/>
                  <a:cs typeface="CMU Bright Roman" charset="0"/>
                </a:rPr>
                <a:t>DENSE-1000</a:t>
              </a:r>
            </a:p>
          </p:txBody>
        </p:sp>
        <p:sp>
          <p:nvSpPr>
            <p:cNvPr id="215" name="Cube 214"/>
            <p:cNvSpPr/>
            <p:nvPr/>
          </p:nvSpPr>
          <p:spPr>
            <a:xfrm flipH="1">
              <a:off x="5246494" y="3774371"/>
              <a:ext cx="724829" cy="1906859"/>
            </a:xfrm>
            <a:prstGeom prst="cube">
              <a:avLst>
                <a:gd name="adj" fmla="val 6565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6" name="Cube 94"/>
            <p:cNvSpPr/>
            <p:nvPr/>
          </p:nvSpPr>
          <p:spPr>
            <a:xfrm flipH="1">
              <a:off x="9880327" y="4517387"/>
              <a:ext cx="723931" cy="583135"/>
            </a:xfrm>
            <a:custGeom>
              <a:avLst/>
              <a:gdLst>
                <a:gd name="connsiteX0" fmla="*/ 0 w 723877"/>
                <a:gd name="connsiteY0" fmla="*/ 133684 h 583135"/>
                <a:gd name="connsiteX1" fmla="*/ 590193 w 723877"/>
                <a:gd name="connsiteY1" fmla="*/ 133684 h 583135"/>
                <a:gd name="connsiteX2" fmla="*/ 590193 w 723877"/>
                <a:gd name="connsiteY2" fmla="*/ 583135 h 583135"/>
                <a:gd name="connsiteX3" fmla="*/ 0 w 723877"/>
                <a:gd name="connsiteY3" fmla="*/ 583135 h 583135"/>
                <a:gd name="connsiteX4" fmla="*/ 0 w 723877"/>
                <a:gd name="connsiteY4" fmla="*/ 133684 h 583135"/>
                <a:gd name="connsiteX0" fmla="*/ 590193 w 723877"/>
                <a:gd name="connsiteY0" fmla="*/ 133684 h 583135"/>
                <a:gd name="connsiteX1" fmla="*/ 723877 w 723877"/>
                <a:gd name="connsiteY1" fmla="*/ 0 h 583135"/>
                <a:gd name="connsiteX2" fmla="*/ 723877 w 723877"/>
                <a:gd name="connsiteY2" fmla="*/ 449451 h 583135"/>
                <a:gd name="connsiteX3" fmla="*/ 590193 w 723877"/>
                <a:gd name="connsiteY3" fmla="*/ 583135 h 583135"/>
                <a:gd name="connsiteX4" fmla="*/ 590193 w 723877"/>
                <a:gd name="connsiteY4" fmla="*/ 133684 h 583135"/>
                <a:gd name="connsiteX0" fmla="*/ 0 w 723877"/>
                <a:gd name="connsiteY0" fmla="*/ 133684 h 583135"/>
                <a:gd name="connsiteX1" fmla="*/ 133684 w 723877"/>
                <a:gd name="connsiteY1" fmla="*/ 0 h 583135"/>
                <a:gd name="connsiteX2" fmla="*/ 723877 w 723877"/>
                <a:gd name="connsiteY2" fmla="*/ 0 h 583135"/>
                <a:gd name="connsiteX3" fmla="*/ 590193 w 723877"/>
                <a:gd name="connsiteY3" fmla="*/ 133684 h 583135"/>
                <a:gd name="connsiteX4" fmla="*/ 0 w 723877"/>
                <a:gd name="connsiteY4" fmla="*/ 133684 h 583135"/>
                <a:gd name="connsiteX0" fmla="*/ 0 w 723877"/>
                <a:gd name="connsiteY0" fmla="*/ 133684 h 583135"/>
                <a:gd name="connsiteX1" fmla="*/ 133684 w 723877"/>
                <a:gd name="connsiteY1" fmla="*/ 0 h 583135"/>
                <a:gd name="connsiteX2" fmla="*/ 723877 w 723877"/>
                <a:gd name="connsiteY2" fmla="*/ 0 h 583135"/>
                <a:gd name="connsiteX3" fmla="*/ 723877 w 723877"/>
                <a:gd name="connsiteY3" fmla="*/ 449451 h 583135"/>
                <a:gd name="connsiteX4" fmla="*/ 590193 w 723877"/>
                <a:gd name="connsiteY4" fmla="*/ 583135 h 583135"/>
                <a:gd name="connsiteX5" fmla="*/ 0 w 723877"/>
                <a:gd name="connsiteY5" fmla="*/ 583135 h 583135"/>
                <a:gd name="connsiteX6" fmla="*/ 0 w 723877"/>
                <a:gd name="connsiteY6" fmla="*/ 133684 h 583135"/>
                <a:gd name="connsiteX7" fmla="*/ 0 w 723877"/>
                <a:gd name="connsiteY7" fmla="*/ 133684 h 583135"/>
                <a:gd name="connsiteX8" fmla="*/ 590193 w 723877"/>
                <a:gd name="connsiteY8" fmla="*/ 133684 h 583135"/>
                <a:gd name="connsiteX9" fmla="*/ 723877 w 723877"/>
                <a:gd name="connsiteY9" fmla="*/ 0 h 583135"/>
                <a:gd name="connsiteX10" fmla="*/ 590193 w 723877"/>
                <a:gd name="connsiteY10" fmla="*/ 133684 h 583135"/>
                <a:gd name="connsiteX11" fmla="*/ 590193 w 723877"/>
                <a:gd name="connsiteY11" fmla="*/ 583135 h 583135"/>
                <a:gd name="connsiteX0" fmla="*/ 0 w 723877"/>
                <a:gd name="connsiteY0" fmla="*/ 133684 h 583135"/>
                <a:gd name="connsiteX1" fmla="*/ 590193 w 723877"/>
                <a:gd name="connsiteY1" fmla="*/ 133684 h 583135"/>
                <a:gd name="connsiteX2" fmla="*/ 590193 w 723877"/>
                <a:gd name="connsiteY2" fmla="*/ 583135 h 583135"/>
                <a:gd name="connsiteX3" fmla="*/ 0 w 723877"/>
                <a:gd name="connsiteY3" fmla="*/ 583135 h 583135"/>
                <a:gd name="connsiteX4" fmla="*/ 0 w 723877"/>
                <a:gd name="connsiteY4" fmla="*/ 133684 h 583135"/>
                <a:gd name="connsiteX0" fmla="*/ 590193 w 723877"/>
                <a:gd name="connsiteY0" fmla="*/ 133684 h 583135"/>
                <a:gd name="connsiteX1" fmla="*/ 723877 w 723877"/>
                <a:gd name="connsiteY1" fmla="*/ 0 h 583135"/>
                <a:gd name="connsiteX2" fmla="*/ 723877 w 723877"/>
                <a:gd name="connsiteY2" fmla="*/ 449451 h 583135"/>
                <a:gd name="connsiteX3" fmla="*/ 590193 w 723877"/>
                <a:gd name="connsiteY3" fmla="*/ 583135 h 583135"/>
                <a:gd name="connsiteX4" fmla="*/ 590193 w 723877"/>
                <a:gd name="connsiteY4" fmla="*/ 133684 h 583135"/>
                <a:gd name="connsiteX0" fmla="*/ 0 w 723877"/>
                <a:gd name="connsiteY0" fmla="*/ 133684 h 583135"/>
                <a:gd name="connsiteX1" fmla="*/ 133684 w 723877"/>
                <a:gd name="connsiteY1" fmla="*/ 0 h 583135"/>
                <a:gd name="connsiteX2" fmla="*/ 723877 w 723877"/>
                <a:gd name="connsiteY2" fmla="*/ 0 h 583135"/>
                <a:gd name="connsiteX3" fmla="*/ 590193 w 723877"/>
                <a:gd name="connsiteY3" fmla="*/ 133684 h 583135"/>
                <a:gd name="connsiteX4" fmla="*/ 0 w 723877"/>
                <a:gd name="connsiteY4" fmla="*/ 133684 h 583135"/>
                <a:gd name="connsiteX0" fmla="*/ 0 w 723877"/>
                <a:gd name="connsiteY0" fmla="*/ 133684 h 583135"/>
                <a:gd name="connsiteX1" fmla="*/ 133684 w 723877"/>
                <a:gd name="connsiteY1" fmla="*/ 0 h 583135"/>
                <a:gd name="connsiteX2" fmla="*/ 723877 w 723877"/>
                <a:gd name="connsiteY2" fmla="*/ 0 h 583135"/>
                <a:gd name="connsiteX3" fmla="*/ 723877 w 723877"/>
                <a:gd name="connsiteY3" fmla="*/ 449451 h 583135"/>
                <a:gd name="connsiteX4" fmla="*/ 689006 w 723877"/>
                <a:gd name="connsiteY4" fmla="*/ 483207 h 583135"/>
                <a:gd name="connsiteX5" fmla="*/ 590193 w 723877"/>
                <a:gd name="connsiteY5" fmla="*/ 583135 h 583135"/>
                <a:gd name="connsiteX6" fmla="*/ 0 w 723877"/>
                <a:gd name="connsiteY6" fmla="*/ 583135 h 583135"/>
                <a:gd name="connsiteX7" fmla="*/ 0 w 723877"/>
                <a:gd name="connsiteY7" fmla="*/ 133684 h 583135"/>
                <a:gd name="connsiteX8" fmla="*/ 0 w 723877"/>
                <a:gd name="connsiteY8" fmla="*/ 133684 h 583135"/>
                <a:gd name="connsiteX9" fmla="*/ 590193 w 723877"/>
                <a:gd name="connsiteY9" fmla="*/ 133684 h 583135"/>
                <a:gd name="connsiteX10" fmla="*/ 723877 w 723877"/>
                <a:gd name="connsiteY10" fmla="*/ 0 h 583135"/>
                <a:gd name="connsiteX11" fmla="*/ 590193 w 723877"/>
                <a:gd name="connsiteY11" fmla="*/ 133684 h 583135"/>
                <a:gd name="connsiteX12" fmla="*/ 590193 w 723877"/>
                <a:gd name="connsiteY12" fmla="*/ 583135 h 583135"/>
                <a:gd name="connsiteX0" fmla="*/ 0 w 727106"/>
                <a:gd name="connsiteY0" fmla="*/ 133684 h 583135"/>
                <a:gd name="connsiteX1" fmla="*/ 590193 w 727106"/>
                <a:gd name="connsiteY1" fmla="*/ 133684 h 583135"/>
                <a:gd name="connsiteX2" fmla="*/ 590193 w 727106"/>
                <a:gd name="connsiteY2" fmla="*/ 583135 h 583135"/>
                <a:gd name="connsiteX3" fmla="*/ 0 w 727106"/>
                <a:gd name="connsiteY3" fmla="*/ 583135 h 583135"/>
                <a:gd name="connsiteX4" fmla="*/ 0 w 727106"/>
                <a:gd name="connsiteY4" fmla="*/ 133684 h 583135"/>
                <a:gd name="connsiteX0" fmla="*/ 590193 w 727106"/>
                <a:gd name="connsiteY0" fmla="*/ 133684 h 583135"/>
                <a:gd name="connsiteX1" fmla="*/ 723877 w 727106"/>
                <a:gd name="connsiteY1" fmla="*/ 0 h 583135"/>
                <a:gd name="connsiteX2" fmla="*/ 723877 w 727106"/>
                <a:gd name="connsiteY2" fmla="*/ 449451 h 583135"/>
                <a:gd name="connsiteX3" fmla="*/ 590193 w 727106"/>
                <a:gd name="connsiteY3" fmla="*/ 583135 h 583135"/>
                <a:gd name="connsiteX4" fmla="*/ 590193 w 727106"/>
                <a:gd name="connsiteY4" fmla="*/ 133684 h 583135"/>
                <a:gd name="connsiteX0" fmla="*/ 0 w 727106"/>
                <a:gd name="connsiteY0" fmla="*/ 133684 h 583135"/>
                <a:gd name="connsiteX1" fmla="*/ 133684 w 727106"/>
                <a:gd name="connsiteY1" fmla="*/ 0 h 583135"/>
                <a:gd name="connsiteX2" fmla="*/ 723877 w 727106"/>
                <a:gd name="connsiteY2" fmla="*/ 0 h 583135"/>
                <a:gd name="connsiteX3" fmla="*/ 590193 w 727106"/>
                <a:gd name="connsiteY3" fmla="*/ 133684 h 583135"/>
                <a:gd name="connsiteX4" fmla="*/ 0 w 727106"/>
                <a:gd name="connsiteY4" fmla="*/ 133684 h 583135"/>
                <a:gd name="connsiteX0" fmla="*/ 0 w 727106"/>
                <a:gd name="connsiteY0" fmla="*/ 133684 h 583135"/>
                <a:gd name="connsiteX1" fmla="*/ 133684 w 727106"/>
                <a:gd name="connsiteY1" fmla="*/ 0 h 583135"/>
                <a:gd name="connsiteX2" fmla="*/ 723877 w 727106"/>
                <a:gd name="connsiteY2" fmla="*/ 0 h 583135"/>
                <a:gd name="connsiteX3" fmla="*/ 727106 w 727106"/>
                <a:gd name="connsiteY3" fmla="*/ 73632 h 583135"/>
                <a:gd name="connsiteX4" fmla="*/ 723877 w 727106"/>
                <a:gd name="connsiteY4" fmla="*/ 449451 h 583135"/>
                <a:gd name="connsiteX5" fmla="*/ 689006 w 727106"/>
                <a:gd name="connsiteY5" fmla="*/ 483207 h 583135"/>
                <a:gd name="connsiteX6" fmla="*/ 590193 w 727106"/>
                <a:gd name="connsiteY6" fmla="*/ 583135 h 583135"/>
                <a:gd name="connsiteX7" fmla="*/ 0 w 727106"/>
                <a:gd name="connsiteY7" fmla="*/ 583135 h 583135"/>
                <a:gd name="connsiteX8" fmla="*/ 0 w 727106"/>
                <a:gd name="connsiteY8" fmla="*/ 133684 h 583135"/>
                <a:gd name="connsiteX9" fmla="*/ 0 w 727106"/>
                <a:gd name="connsiteY9" fmla="*/ 133684 h 583135"/>
                <a:gd name="connsiteX10" fmla="*/ 590193 w 727106"/>
                <a:gd name="connsiteY10" fmla="*/ 133684 h 583135"/>
                <a:gd name="connsiteX11" fmla="*/ 723877 w 727106"/>
                <a:gd name="connsiteY11" fmla="*/ 0 h 583135"/>
                <a:gd name="connsiteX12" fmla="*/ 590193 w 727106"/>
                <a:gd name="connsiteY12" fmla="*/ 133684 h 583135"/>
                <a:gd name="connsiteX13" fmla="*/ 590193 w 727106"/>
                <a:gd name="connsiteY13" fmla="*/ 583135 h 583135"/>
                <a:gd name="connsiteX0" fmla="*/ 0 w 727106"/>
                <a:gd name="connsiteY0" fmla="*/ 133684 h 583135"/>
                <a:gd name="connsiteX1" fmla="*/ 590193 w 727106"/>
                <a:gd name="connsiteY1" fmla="*/ 133684 h 583135"/>
                <a:gd name="connsiteX2" fmla="*/ 590193 w 727106"/>
                <a:gd name="connsiteY2" fmla="*/ 583135 h 583135"/>
                <a:gd name="connsiteX3" fmla="*/ 0 w 727106"/>
                <a:gd name="connsiteY3" fmla="*/ 583135 h 583135"/>
                <a:gd name="connsiteX4" fmla="*/ 0 w 727106"/>
                <a:gd name="connsiteY4" fmla="*/ 133684 h 583135"/>
                <a:gd name="connsiteX0" fmla="*/ 590193 w 727106"/>
                <a:gd name="connsiteY0" fmla="*/ 133684 h 583135"/>
                <a:gd name="connsiteX1" fmla="*/ 723877 w 727106"/>
                <a:gd name="connsiteY1" fmla="*/ 0 h 583135"/>
                <a:gd name="connsiteX2" fmla="*/ 723877 w 727106"/>
                <a:gd name="connsiteY2" fmla="*/ 449451 h 583135"/>
                <a:gd name="connsiteX3" fmla="*/ 590193 w 727106"/>
                <a:gd name="connsiteY3" fmla="*/ 583135 h 583135"/>
                <a:gd name="connsiteX4" fmla="*/ 590193 w 727106"/>
                <a:gd name="connsiteY4" fmla="*/ 133684 h 583135"/>
                <a:gd name="connsiteX0" fmla="*/ 0 w 727106"/>
                <a:gd name="connsiteY0" fmla="*/ 133684 h 583135"/>
                <a:gd name="connsiteX1" fmla="*/ 133684 w 727106"/>
                <a:gd name="connsiteY1" fmla="*/ 0 h 583135"/>
                <a:gd name="connsiteX2" fmla="*/ 723877 w 727106"/>
                <a:gd name="connsiteY2" fmla="*/ 0 h 583135"/>
                <a:gd name="connsiteX3" fmla="*/ 590193 w 727106"/>
                <a:gd name="connsiteY3" fmla="*/ 133684 h 583135"/>
                <a:gd name="connsiteX4" fmla="*/ 0 w 727106"/>
                <a:gd name="connsiteY4" fmla="*/ 133684 h 583135"/>
                <a:gd name="connsiteX0" fmla="*/ 0 w 727106"/>
                <a:gd name="connsiteY0" fmla="*/ 133684 h 583135"/>
                <a:gd name="connsiteX1" fmla="*/ 133684 w 727106"/>
                <a:gd name="connsiteY1" fmla="*/ 0 h 583135"/>
                <a:gd name="connsiteX2" fmla="*/ 723877 w 727106"/>
                <a:gd name="connsiteY2" fmla="*/ 0 h 583135"/>
                <a:gd name="connsiteX3" fmla="*/ 727106 w 727106"/>
                <a:gd name="connsiteY3" fmla="*/ 73632 h 583135"/>
                <a:gd name="connsiteX4" fmla="*/ 682602 w 727106"/>
                <a:gd name="connsiteY4" fmla="*/ 125601 h 583135"/>
                <a:gd name="connsiteX5" fmla="*/ 689006 w 727106"/>
                <a:gd name="connsiteY5" fmla="*/ 483207 h 583135"/>
                <a:gd name="connsiteX6" fmla="*/ 590193 w 727106"/>
                <a:gd name="connsiteY6" fmla="*/ 583135 h 583135"/>
                <a:gd name="connsiteX7" fmla="*/ 0 w 727106"/>
                <a:gd name="connsiteY7" fmla="*/ 583135 h 583135"/>
                <a:gd name="connsiteX8" fmla="*/ 0 w 727106"/>
                <a:gd name="connsiteY8" fmla="*/ 133684 h 583135"/>
                <a:gd name="connsiteX9" fmla="*/ 0 w 727106"/>
                <a:gd name="connsiteY9" fmla="*/ 133684 h 583135"/>
                <a:gd name="connsiteX10" fmla="*/ 590193 w 727106"/>
                <a:gd name="connsiteY10" fmla="*/ 133684 h 583135"/>
                <a:gd name="connsiteX11" fmla="*/ 723877 w 727106"/>
                <a:gd name="connsiteY11" fmla="*/ 0 h 583135"/>
                <a:gd name="connsiteX12" fmla="*/ 590193 w 727106"/>
                <a:gd name="connsiteY12" fmla="*/ 133684 h 583135"/>
                <a:gd name="connsiteX13" fmla="*/ 590193 w 727106"/>
                <a:gd name="connsiteY13" fmla="*/ 583135 h 583135"/>
                <a:gd name="connsiteX0" fmla="*/ 0 w 727106"/>
                <a:gd name="connsiteY0" fmla="*/ 133684 h 583135"/>
                <a:gd name="connsiteX1" fmla="*/ 590193 w 727106"/>
                <a:gd name="connsiteY1" fmla="*/ 133684 h 583135"/>
                <a:gd name="connsiteX2" fmla="*/ 590193 w 727106"/>
                <a:gd name="connsiteY2" fmla="*/ 583135 h 583135"/>
                <a:gd name="connsiteX3" fmla="*/ 0 w 727106"/>
                <a:gd name="connsiteY3" fmla="*/ 583135 h 583135"/>
                <a:gd name="connsiteX4" fmla="*/ 0 w 727106"/>
                <a:gd name="connsiteY4" fmla="*/ 133684 h 583135"/>
                <a:gd name="connsiteX0" fmla="*/ 590193 w 727106"/>
                <a:gd name="connsiteY0" fmla="*/ 133684 h 583135"/>
                <a:gd name="connsiteX1" fmla="*/ 723877 w 727106"/>
                <a:gd name="connsiteY1" fmla="*/ 0 h 583135"/>
                <a:gd name="connsiteX2" fmla="*/ 723877 w 727106"/>
                <a:gd name="connsiteY2" fmla="*/ 449451 h 583135"/>
                <a:gd name="connsiteX3" fmla="*/ 590193 w 727106"/>
                <a:gd name="connsiteY3" fmla="*/ 583135 h 583135"/>
                <a:gd name="connsiteX4" fmla="*/ 590193 w 727106"/>
                <a:gd name="connsiteY4" fmla="*/ 133684 h 583135"/>
                <a:gd name="connsiteX0" fmla="*/ 0 w 727106"/>
                <a:gd name="connsiteY0" fmla="*/ 133684 h 583135"/>
                <a:gd name="connsiteX1" fmla="*/ 133684 w 727106"/>
                <a:gd name="connsiteY1" fmla="*/ 0 h 583135"/>
                <a:gd name="connsiteX2" fmla="*/ 723877 w 727106"/>
                <a:gd name="connsiteY2" fmla="*/ 0 h 583135"/>
                <a:gd name="connsiteX3" fmla="*/ 590193 w 727106"/>
                <a:gd name="connsiteY3" fmla="*/ 133684 h 583135"/>
                <a:gd name="connsiteX4" fmla="*/ 0 w 727106"/>
                <a:gd name="connsiteY4" fmla="*/ 133684 h 583135"/>
                <a:gd name="connsiteX0" fmla="*/ 0 w 727106"/>
                <a:gd name="connsiteY0" fmla="*/ 133684 h 583135"/>
                <a:gd name="connsiteX1" fmla="*/ 133684 w 727106"/>
                <a:gd name="connsiteY1" fmla="*/ 0 h 583135"/>
                <a:gd name="connsiteX2" fmla="*/ 723877 w 727106"/>
                <a:gd name="connsiteY2" fmla="*/ 0 h 583135"/>
                <a:gd name="connsiteX3" fmla="*/ 727106 w 727106"/>
                <a:gd name="connsiteY3" fmla="*/ 73632 h 583135"/>
                <a:gd name="connsiteX4" fmla="*/ 682602 w 727106"/>
                <a:gd name="connsiteY4" fmla="*/ 125601 h 583135"/>
                <a:gd name="connsiteX5" fmla="*/ 689006 w 727106"/>
                <a:gd name="connsiteY5" fmla="*/ 483207 h 583135"/>
                <a:gd name="connsiteX6" fmla="*/ 590193 w 727106"/>
                <a:gd name="connsiteY6" fmla="*/ 583135 h 583135"/>
                <a:gd name="connsiteX7" fmla="*/ 0 w 727106"/>
                <a:gd name="connsiteY7" fmla="*/ 583135 h 583135"/>
                <a:gd name="connsiteX8" fmla="*/ 0 w 727106"/>
                <a:gd name="connsiteY8" fmla="*/ 133684 h 583135"/>
                <a:gd name="connsiteX9" fmla="*/ 0 w 727106"/>
                <a:gd name="connsiteY9" fmla="*/ 133684 h 583135"/>
                <a:gd name="connsiteX10" fmla="*/ 590193 w 727106"/>
                <a:gd name="connsiteY10" fmla="*/ 133684 h 583135"/>
                <a:gd name="connsiteX11" fmla="*/ 723877 w 727106"/>
                <a:gd name="connsiteY11" fmla="*/ 0 h 583135"/>
                <a:gd name="connsiteX12" fmla="*/ 590193 w 727106"/>
                <a:gd name="connsiteY12" fmla="*/ 133684 h 583135"/>
                <a:gd name="connsiteX13" fmla="*/ 590193 w 727106"/>
                <a:gd name="connsiteY13" fmla="*/ 583135 h 583135"/>
                <a:gd name="connsiteX0" fmla="*/ 0 w 723931"/>
                <a:gd name="connsiteY0" fmla="*/ 133684 h 583135"/>
                <a:gd name="connsiteX1" fmla="*/ 590193 w 723931"/>
                <a:gd name="connsiteY1" fmla="*/ 133684 h 583135"/>
                <a:gd name="connsiteX2" fmla="*/ 590193 w 723931"/>
                <a:gd name="connsiteY2" fmla="*/ 583135 h 583135"/>
                <a:gd name="connsiteX3" fmla="*/ 0 w 723931"/>
                <a:gd name="connsiteY3" fmla="*/ 583135 h 583135"/>
                <a:gd name="connsiteX4" fmla="*/ 0 w 723931"/>
                <a:gd name="connsiteY4" fmla="*/ 133684 h 583135"/>
                <a:gd name="connsiteX0" fmla="*/ 590193 w 723931"/>
                <a:gd name="connsiteY0" fmla="*/ 133684 h 583135"/>
                <a:gd name="connsiteX1" fmla="*/ 723877 w 723931"/>
                <a:gd name="connsiteY1" fmla="*/ 0 h 583135"/>
                <a:gd name="connsiteX2" fmla="*/ 723877 w 723931"/>
                <a:gd name="connsiteY2" fmla="*/ 449451 h 583135"/>
                <a:gd name="connsiteX3" fmla="*/ 590193 w 723931"/>
                <a:gd name="connsiteY3" fmla="*/ 583135 h 583135"/>
                <a:gd name="connsiteX4" fmla="*/ 590193 w 723931"/>
                <a:gd name="connsiteY4" fmla="*/ 133684 h 583135"/>
                <a:gd name="connsiteX0" fmla="*/ 0 w 723931"/>
                <a:gd name="connsiteY0" fmla="*/ 133684 h 583135"/>
                <a:gd name="connsiteX1" fmla="*/ 133684 w 723931"/>
                <a:gd name="connsiteY1" fmla="*/ 0 h 583135"/>
                <a:gd name="connsiteX2" fmla="*/ 723877 w 723931"/>
                <a:gd name="connsiteY2" fmla="*/ 0 h 583135"/>
                <a:gd name="connsiteX3" fmla="*/ 590193 w 723931"/>
                <a:gd name="connsiteY3" fmla="*/ 133684 h 583135"/>
                <a:gd name="connsiteX4" fmla="*/ 0 w 723931"/>
                <a:gd name="connsiteY4" fmla="*/ 133684 h 583135"/>
                <a:gd name="connsiteX0" fmla="*/ 0 w 723931"/>
                <a:gd name="connsiteY0" fmla="*/ 133684 h 583135"/>
                <a:gd name="connsiteX1" fmla="*/ 133684 w 723931"/>
                <a:gd name="connsiteY1" fmla="*/ 0 h 583135"/>
                <a:gd name="connsiteX2" fmla="*/ 723877 w 723931"/>
                <a:gd name="connsiteY2" fmla="*/ 0 h 583135"/>
                <a:gd name="connsiteX3" fmla="*/ 723931 w 723931"/>
                <a:gd name="connsiteY3" fmla="*/ 86332 h 583135"/>
                <a:gd name="connsiteX4" fmla="*/ 682602 w 723931"/>
                <a:gd name="connsiteY4" fmla="*/ 125601 h 583135"/>
                <a:gd name="connsiteX5" fmla="*/ 689006 w 723931"/>
                <a:gd name="connsiteY5" fmla="*/ 483207 h 583135"/>
                <a:gd name="connsiteX6" fmla="*/ 590193 w 723931"/>
                <a:gd name="connsiteY6" fmla="*/ 583135 h 583135"/>
                <a:gd name="connsiteX7" fmla="*/ 0 w 723931"/>
                <a:gd name="connsiteY7" fmla="*/ 583135 h 583135"/>
                <a:gd name="connsiteX8" fmla="*/ 0 w 723931"/>
                <a:gd name="connsiteY8" fmla="*/ 133684 h 583135"/>
                <a:gd name="connsiteX9" fmla="*/ 0 w 723931"/>
                <a:gd name="connsiteY9" fmla="*/ 133684 h 583135"/>
                <a:gd name="connsiteX10" fmla="*/ 590193 w 723931"/>
                <a:gd name="connsiteY10" fmla="*/ 133684 h 583135"/>
                <a:gd name="connsiteX11" fmla="*/ 723877 w 723931"/>
                <a:gd name="connsiteY11" fmla="*/ 0 h 583135"/>
                <a:gd name="connsiteX12" fmla="*/ 590193 w 723931"/>
                <a:gd name="connsiteY12" fmla="*/ 133684 h 583135"/>
                <a:gd name="connsiteX13" fmla="*/ 590193 w 723931"/>
                <a:gd name="connsiteY13" fmla="*/ 583135 h 583135"/>
                <a:gd name="connsiteX0" fmla="*/ 0 w 723931"/>
                <a:gd name="connsiteY0" fmla="*/ 133684 h 583135"/>
                <a:gd name="connsiteX1" fmla="*/ 590193 w 723931"/>
                <a:gd name="connsiteY1" fmla="*/ 133684 h 583135"/>
                <a:gd name="connsiteX2" fmla="*/ 590193 w 723931"/>
                <a:gd name="connsiteY2" fmla="*/ 583135 h 583135"/>
                <a:gd name="connsiteX3" fmla="*/ 0 w 723931"/>
                <a:gd name="connsiteY3" fmla="*/ 583135 h 583135"/>
                <a:gd name="connsiteX4" fmla="*/ 0 w 723931"/>
                <a:gd name="connsiteY4" fmla="*/ 133684 h 583135"/>
                <a:gd name="connsiteX0" fmla="*/ 590193 w 723931"/>
                <a:gd name="connsiteY0" fmla="*/ 133684 h 583135"/>
                <a:gd name="connsiteX1" fmla="*/ 723877 w 723931"/>
                <a:gd name="connsiteY1" fmla="*/ 0 h 583135"/>
                <a:gd name="connsiteX2" fmla="*/ 723877 w 723931"/>
                <a:gd name="connsiteY2" fmla="*/ 449451 h 583135"/>
                <a:gd name="connsiteX3" fmla="*/ 590193 w 723931"/>
                <a:gd name="connsiteY3" fmla="*/ 583135 h 583135"/>
                <a:gd name="connsiteX4" fmla="*/ 590193 w 723931"/>
                <a:gd name="connsiteY4" fmla="*/ 133684 h 583135"/>
                <a:gd name="connsiteX0" fmla="*/ 0 w 723931"/>
                <a:gd name="connsiteY0" fmla="*/ 133684 h 583135"/>
                <a:gd name="connsiteX1" fmla="*/ 133684 w 723931"/>
                <a:gd name="connsiteY1" fmla="*/ 0 h 583135"/>
                <a:gd name="connsiteX2" fmla="*/ 723877 w 723931"/>
                <a:gd name="connsiteY2" fmla="*/ 0 h 583135"/>
                <a:gd name="connsiteX3" fmla="*/ 590193 w 723931"/>
                <a:gd name="connsiteY3" fmla="*/ 133684 h 583135"/>
                <a:gd name="connsiteX4" fmla="*/ 0 w 723931"/>
                <a:gd name="connsiteY4" fmla="*/ 133684 h 583135"/>
                <a:gd name="connsiteX0" fmla="*/ 0 w 723931"/>
                <a:gd name="connsiteY0" fmla="*/ 133684 h 583135"/>
                <a:gd name="connsiteX1" fmla="*/ 133684 w 723931"/>
                <a:gd name="connsiteY1" fmla="*/ 0 h 583135"/>
                <a:gd name="connsiteX2" fmla="*/ 723877 w 723931"/>
                <a:gd name="connsiteY2" fmla="*/ 0 h 583135"/>
                <a:gd name="connsiteX3" fmla="*/ 723931 w 723931"/>
                <a:gd name="connsiteY3" fmla="*/ 86332 h 583135"/>
                <a:gd name="connsiteX4" fmla="*/ 682602 w 723931"/>
                <a:gd name="connsiteY4" fmla="*/ 125601 h 583135"/>
                <a:gd name="connsiteX5" fmla="*/ 685831 w 723931"/>
                <a:gd name="connsiteY5" fmla="*/ 480032 h 583135"/>
                <a:gd name="connsiteX6" fmla="*/ 590193 w 723931"/>
                <a:gd name="connsiteY6" fmla="*/ 583135 h 583135"/>
                <a:gd name="connsiteX7" fmla="*/ 0 w 723931"/>
                <a:gd name="connsiteY7" fmla="*/ 583135 h 583135"/>
                <a:gd name="connsiteX8" fmla="*/ 0 w 723931"/>
                <a:gd name="connsiteY8" fmla="*/ 133684 h 583135"/>
                <a:gd name="connsiteX9" fmla="*/ 0 w 723931"/>
                <a:gd name="connsiteY9" fmla="*/ 133684 h 583135"/>
                <a:gd name="connsiteX10" fmla="*/ 590193 w 723931"/>
                <a:gd name="connsiteY10" fmla="*/ 133684 h 583135"/>
                <a:gd name="connsiteX11" fmla="*/ 723877 w 723931"/>
                <a:gd name="connsiteY11" fmla="*/ 0 h 583135"/>
                <a:gd name="connsiteX12" fmla="*/ 590193 w 723931"/>
                <a:gd name="connsiteY12" fmla="*/ 133684 h 583135"/>
                <a:gd name="connsiteX13" fmla="*/ 590193 w 723931"/>
                <a:gd name="connsiteY13" fmla="*/ 583135 h 583135"/>
                <a:gd name="connsiteX0" fmla="*/ 0 w 723931"/>
                <a:gd name="connsiteY0" fmla="*/ 133684 h 583135"/>
                <a:gd name="connsiteX1" fmla="*/ 590193 w 723931"/>
                <a:gd name="connsiteY1" fmla="*/ 133684 h 583135"/>
                <a:gd name="connsiteX2" fmla="*/ 590193 w 723931"/>
                <a:gd name="connsiteY2" fmla="*/ 583135 h 583135"/>
                <a:gd name="connsiteX3" fmla="*/ 0 w 723931"/>
                <a:gd name="connsiteY3" fmla="*/ 583135 h 583135"/>
                <a:gd name="connsiteX4" fmla="*/ 0 w 723931"/>
                <a:gd name="connsiteY4" fmla="*/ 133684 h 583135"/>
                <a:gd name="connsiteX0" fmla="*/ 590193 w 723931"/>
                <a:gd name="connsiteY0" fmla="*/ 133684 h 583135"/>
                <a:gd name="connsiteX1" fmla="*/ 723877 w 723931"/>
                <a:gd name="connsiteY1" fmla="*/ 0 h 583135"/>
                <a:gd name="connsiteX2" fmla="*/ 723877 w 723931"/>
                <a:gd name="connsiteY2" fmla="*/ 449451 h 583135"/>
                <a:gd name="connsiteX3" fmla="*/ 590193 w 723931"/>
                <a:gd name="connsiteY3" fmla="*/ 583135 h 583135"/>
                <a:gd name="connsiteX4" fmla="*/ 590193 w 723931"/>
                <a:gd name="connsiteY4" fmla="*/ 133684 h 583135"/>
                <a:gd name="connsiteX0" fmla="*/ 0 w 723931"/>
                <a:gd name="connsiteY0" fmla="*/ 133684 h 583135"/>
                <a:gd name="connsiteX1" fmla="*/ 133684 w 723931"/>
                <a:gd name="connsiteY1" fmla="*/ 0 h 583135"/>
                <a:gd name="connsiteX2" fmla="*/ 723877 w 723931"/>
                <a:gd name="connsiteY2" fmla="*/ 0 h 583135"/>
                <a:gd name="connsiteX3" fmla="*/ 590193 w 723931"/>
                <a:gd name="connsiteY3" fmla="*/ 133684 h 583135"/>
                <a:gd name="connsiteX4" fmla="*/ 0 w 723931"/>
                <a:gd name="connsiteY4" fmla="*/ 133684 h 583135"/>
                <a:gd name="connsiteX0" fmla="*/ 0 w 723931"/>
                <a:gd name="connsiteY0" fmla="*/ 133684 h 583135"/>
                <a:gd name="connsiteX1" fmla="*/ 133684 w 723931"/>
                <a:gd name="connsiteY1" fmla="*/ 0 h 583135"/>
                <a:gd name="connsiteX2" fmla="*/ 723877 w 723931"/>
                <a:gd name="connsiteY2" fmla="*/ 0 h 583135"/>
                <a:gd name="connsiteX3" fmla="*/ 723931 w 723931"/>
                <a:gd name="connsiteY3" fmla="*/ 86332 h 583135"/>
                <a:gd name="connsiteX4" fmla="*/ 685777 w 723931"/>
                <a:gd name="connsiteY4" fmla="*/ 128776 h 583135"/>
                <a:gd name="connsiteX5" fmla="*/ 685831 w 723931"/>
                <a:gd name="connsiteY5" fmla="*/ 480032 h 583135"/>
                <a:gd name="connsiteX6" fmla="*/ 590193 w 723931"/>
                <a:gd name="connsiteY6" fmla="*/ 583135 h 583135"/>
                <a:gd name="connsiteX7" fmla="*/ 0 w 723931"/>
                <a:gd name="connsiteY7" fmla="*/ 583135 h 583135"/>
                <a:gd name="connsiteX8" fmla="*/ 0 w 723931"/>
                <a:gd name="connsiteY8" fmla="*/ 133684 h 583135"/>
                <a:gd name="connsiteX9" fmla="*/ 0 w 723931"/>
                <a:gd name="connsiteY9" fmla="*/ 133684 h 583135"/>
                <a:gd name="connsiteX10" fmla="*/ 590193 w 723931"/>
                <a:gd name="connsiteY10" fmla="*/ 133684 h 583135"/>
                <a:gd name="connsiteX11" fmla="*/ 723877 w 723931"/>
                <a:gd name="connsiteY11" fmla="*/ 0 h 583135"/>
                <a:gd name="connsiteX12" fmla="*/ 590193 w 723931"/>
                <a:gd name="connsiteY12" fmla="*/ 133684 h 583135"/>
                <a:gd name="connsiteX13" fmla="*/ 590193 w 723931"/>
                <a:gd name="connsiteY13" fmla="*/ 583135 h 58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23931" h="583135" stroke="0" extrusionOk="0">
                  <a:moveTo>
                    <a:pt x="0" y="133684"/>
                  </a:moveTo>
                  <a:lnTo>
                    <a:pt x="590193" y="133684"/>
                  </a:lnTo>
                  <a:lnTo>
                    <a:pt x="590193" y="583135"/>
                  </a:lnTo>
                  <a:lnTo>
                    <a:pt x="0" y="583135"/>
                  </a:lnTo>
                  <a:lnTo>
                    <a:pt x="0" y="133684"/>
                  </a:lnTo>
                  <a:close/>
                </a:path>
                <a:path w="723931" h="583135" fill="darkenLess" stroke="0" extrusionOk="0">
                  <a:moveTo>
                    <a:pt x="590193" y="133684"/>
                  </a:moveTo>
                  <a:lnTo>
                    <a:pt x="723877" y="0"/>
                  </a:lnTo>
                  <a:lnTo>
                    <a:pt x="723877" y="449451"/>
                  </a:lnTo>
                  <a:lnTo>
                    <a:pt x="590193" y="583135"/>
                  </a:lnTo>
                  <a:lnTo>
                    <a:pt x="590193" y="133684"/>
                  </a:lnTo>
                  <a:close/>
                </a:path>
                <a:path w="723931" h="583135" fill="lightenLess" stroke="0" extrusionOk="0">
                  <a:moveTo>
                    <a:pt x="0" y="133684"/>
                  </a:moveTo>
                  <a:lnTo>
                    <a:pt x="133684" y="0"/>
                  </a:lnTo>
                  <a:lnTo>
                    <a:pt x="723877" y="0"/>
                  </a:lnTo>
                  <a:lnTo>
                    <a:pt x="590193" y="133684"/>
                  </a:lnTo>
                  <a:lnTo>
                    <a:pt x="0" y="133684"/>
                  </a:lnTo>
                  <a:close/>
                </a:path>
                <a:path w="723931" h="583135" fill="none" extrusionOk="0">
                  <a:moveTo>
                    <a:pt x="0" y="133684"/>
                  </a:moveTo>
                  <a:lnTo>
                    <a:pt x="133684" y="0"/>
                  </a:lnTo>
                  <a:lnTo>
                    <a:pt x="723877" y="0"/>
                  </a:lnTo>
                  <a:cubicBezTo>
                    <a:pt x="723895" y="28777"/>
                    <a:pt x="723913" y="57555"/>
                    <a:pt x="723931" y="86332"/>
                  </a:cubicBezTo>
                  <a:lnTo>
                    <a:pt x="685777" y="128776"/>
                  </a:lnTo>
                  <a:cubicBezTo>
                    <a:pt x="686853" y="246920"/>
                    <a:pt x="684755" y="361888"/>
                    <a:pt x="685831" y="480032"/>
                  </a:cubicBezTo>
                  <a:lnTo>
                    <a:pt x="590193" y="583135"/>
                  </a:lnTo>
                  <a:lnTo>
                    <a:pt x="0" y="583135"/>
                  </a:lnTo>
                  <a:lnTo>
                    <a:pt x="0" y="133684"/>
                  </a:lnTo>
                  <a:close/>
                  <a:moveTo>
                    <a:pt x="0" y="133684"/>
                  </a:moveTo>
                  <a:lnTo>
                    <a:pt x="590193" y="133684"/>
                  </a:lnTo>
                  <a:lnTo>
                    <a:pt x="723877" y="0"/>
                  </a:lnTo>
                  <a:moveTo>
                    <a:pt x="590193" y="133684"/>
                  </a:moveTo>
                  <a:lnTo>
                    <a:pt x="590193" y="58313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13040262" y="4364526"/>
              <a:ext cx="2234339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CMU Bright Roman" charset="0"/>
                  <a:ea typeface="CMU Bright Roman" charset="0"/>
                  <a:cs typeface="CMU Bright Roman" charset="0"/>
                </a:rPr>
                <a:t>Max Pool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477839" y="13664824"/>
            <a:ext cx="8767452" cy="2025465"/>
            <a:chOff x="9573301" y="15724883"/>
            <a:chExt cx="8767452" cy="2025465"/>
          </a:xfrm>
        </p:grpSpPr>
        <p:sp>
          <p:nvSpPr>
            <p:cNvPr id="150" name="Cube 71"/>
            <p:cNvSpPr/>
            <p:nvPr/>
          </p:nvSpPr>
          <p:spPr>
            <a:xfrm flipH="1">
              <a:off x="11107531" y="16176863"/>
              <a:ext cx="318614" cy="801469"/>
            </a:xfrm>
            <a:custGeom>
              <a:avLst/>
              <a:gdLst>
                <a:gd name="connsiteX0" fmla="*/ 0 w 672793"/>
                <a:gd name="connsiteY0" fmla="*/ 292894 h 1198756"/>
                <a:gd name="connsiteX1" fmla="*/ 379899 w 672793"/>
                <a:gd name="connsiteY1" fmla="*/ 292894 h 1198756"/>
                <a:gd name="connsiteX2" fmla="*/ 379899 w 672793"/>
                <a:gd name="connsiteY2" fmla="*/ 1198756 h 1198756"/>
                <a:gd name="connsiteX3" fmla="*/ 0 w 672793"/>
                <a:gd name="connsiteY3" fmla="*/ 1198756 h 1198756"/>
                <a:gd name="connsiteX4" fmla="*/ 0 w 672793"/>
                <a:gd name="connsiteY4" fmla="*/ 292894 h 1198756"/>
                <a:gd name="connsiteX0" fmla="*/ 379899 w 672793"/>
                <a:gd name="connsiteY0" fmla="*/ 292894 h 1198756"/>
                <a:gd name="connsiteX1" fmla="*/ 672793 w 672793"/>
                <a:gd name="connsiteY1" fmla="*/ 0 h 1198756"/>
                <a:gd name="connsiteX2" fmla="*/ 672793 w 672793"/>
                <a:gd name="connsiteY2" fmla="*/ 905862 h 1198756"/>
                <a:gd name="connsiteX3" fmla="*/ 379899 w 672793"/>
                <a:gd name="connsiteY3" fmla="*/ 1198756 h 1198756"/>
                <a:gd name="connsiteX4" fmla="*/ 379899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379899 w 672793"/>
                <a:gd name="connsiteY3" fmla="*/ 292894 h 1198756"/>
                <a:gd name="connsiteX4" fmla="*/ 0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672793 w 672793"/>
                <a:gd name="connsiteY3" fmla="*/ 905862 h 1198756"/>
                <a:gd name="connsiteX4" fmla="*/ 379899 w 672793"/>
                <a:gd name="connsiteY4" fmla="*/ 1198756 h 1198756"/>
                <a:gd name="connsiteX5" fmla="*/ 0 w 672793"/>
                <a:gd name="connsiteY5" fmla="*/ 1198756 h 1198756"/>
                <a:gd name="connsiteX6" fmla="*/ 0 w 672793"/>
                <a:gd name="connsiteY6" fmla="*/ 292894 h 1198756"/>
                <a:gd name="connsiteX7" fmla="*/ 0 w 672793"/>
                <a:gd name="connsiteY7" fmla="*/ 292894 h 1198756"/>
                <a:gd name="connsiteX8" fmla="*/ 379899 w 672793"/>
                <a:gd name="connsiteY8" fmla="*/ 292894 h 1198756"/>
                <a:gd name="connsiteX9" fmla="*/ 672793 w 672793"/>
                <a:gd name="connsiteY9" fmla="*/ 0 h 1198756"/>
                <a:gd name="connsiteX10" fmla="*/ 379899 w 672793"/>
                <a:gd name="connsiteY10" fmla="*/ 292894 h 1198756"/>
                <a:gd name="connsiteX11" fmla="*/ 379899 w 672793"/>
                <a:gd name="connsiteY11" fmla="*/ 1198756 h 1198756"/>
                <a:gd name="connsiteX0" fmla="*/ 0 w 672793"/>
                <a:gd name="connsiteY0" fmla="*/ 292894 h 1198756"/>
                <a:gd name="connsiteX1" fmla="*/ 379899 w 672793"/>
                <a:gd name="connsiteY1" fmla="*/ 292894 h 1198756"/>
                <a:gd name="connsiteX2" fmla="*/ 379899 w 672793"/>
                <a:gd name="connsiteY2" fmla="*/ 1198756 h 1198756"/>
                <a:gd name="connsiteX3" fmla="*/ 0 w 672793"/>
                <a:gd name="connsiteY3" fmla="*/ 1198756 h 1198756"/>
                <a:gd name="connsiteX4" fmla="*/ 0 w 672793"/>
                <a:gd name="connsiteY4" fmla="*/ 292894 h 1198756"/>
                <a:gd name="connsiteX0" fmla="*/ 379899 w 672793"/>
                <a:gd name="connsiteY0" fmla="*/ 292894 h 1198756"/>
                <a:gd name="connsiteX1" fmla="*/ 672793 w 672793"/>
                <a:gd name="connsiteY1" fmla="*/ 0 h 1198756"/>
                <a:gd name="connsiteX2" fmla="*/ 672793 w 672793"/>
                <a:gd name="connsiteY2" fmla="*/ 905862 h 1198756"/>
                <a:gd name="connsiteX3" fmla="*/ 379899 w 672793"/>
                <a:gd name="connsiteY3" fmla="*/ 1198756 h 1198756"/>
                <a:gd name="connsiteX4" fmla="*/ 379899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379899 w 672793"/>
                <a:gd name="connsiteY3" fmla="*/ 292894 h 1198756"/>
                <a:gd name="connsiteX4" fmla="*/ 0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672793 w 672793"/>
                <a:gd name="connsiteY3" fmla="*/ 905862 h 1198756"/>
                <a:gd name="connsiteX4" fmla="*/ 479923 w 672793"/>
                <a:gd name="connsiteY4" fmla="*/ 1101424 h 1198756"/>
                <a:gd name="connsiteX5" fmla="*/ 379899 w 672793"/>
                <a:gd name="connsiteY5" fmla="*/ 1198756 h 1198756"/>
                <a:gd name="connsiteX6" fmla="*/ 0 w 672793"/>
                <a:gd name="connsiteY6" fmla="*/ 1198756 h 1198756"/>
                <a:gd name="connsiteX7" fmla="*/ 0 w 672793"/>
                <a:gd name="connsiteY7" fmla="*/ 292894 h 1198756"/>
                <a:gd name="connsiteX8" fmla="*/ 0 w 672793"/>
                <a:gd name="connsiteY8" fmla="*/ 292894 h 1198756"/>
                <a:gd name="connsiteX9" fmla="*/ 379899 w 672793"/>
                <a:gd name="connsiteY9" fmla="*/ 292894 h 1198756"/>
                <a:gd name="connsiteX10" fmla="*/ 672793 w 672793"/>
                <a:gd name="connsiteY10" fmla="*/ 0 h 1198756"/>
                <a:gd name="connsiteX11" fmla="*/ 379899 w 672793"/>
                <a:gd name="connsiteY11" fmla="*/ 292894 h 1198756"/>
                <a:gd name="connsiteX12" fmla="*/ 379899 w 672793"/>
                <a:gd name="connsiteY12" fmla="*/ 1198756 h 1198756"/>
                <a:gd name="connsiteX0" fmla="*/ 0 w 676773"/>
                <a:gd name="connsiteY0" fmla="*/ 292894 h 1198756"/>
                <a:gd name="connsiteX1" fmla="*/ 379899 w 676773"/>
                <a:gd name="connsiteY1" fmla="*/ 292894 h 1198756"/>
                <a:gd name="connsiteX2" fmla="*/ 379899 w 676773"/>
                <a:gd name="connsiteY2" fmla="*/ 1198756 h 1198756"/>
                <a:gd name="connsiteX3" fmla="*/ 0 w 676773"/>
                <a:gd name="connsiteY3" fmla="*/ 1198756 h 1198756"/>
                <a:gd name="connsiteX4" fmla="*/ 0 w 676773"/>
                <a:gd name="connsiteY4" fmla="*/ 292894 h 1198756"/>
                <a:gd name="connsiteX0" fmla="*/ 379899 w 676773"/>
                <a:gd name="connsiteY0" fmla="*/ 292894 h 1198756"/>
                <a:gd name="connsiteX1" fmla="*/ 672793 w 676773"/>
                <a:gd name="connsiteY1" fmla="*/ 0 h 1198756"/>
                <a:gd name="connsiteX2" fmla="*/ 672793 w 676773"/>
                <a:gd name="connsiteY2" fmla="*/ 905862 h 1198756"/>
                <a:gd name="connsiteX3" fmla="*/ 379899 w 676773"/>
                <a:gd name="connsiteY3" fmla="*/ 1198756 h 1198756"/>
                <a:gd name="connsiteX4" fmla="*/ 379899 w 676773"/>
                <a:gd name="connsiteY4" fmla="*/ 292894 h 1198756"/>
                <a:gd name="connsiteX0" fmla="*/ 0 w 676773"/>
                <a:gd name="connsiteY0" fmla="*/ 292894 h 1198756"/>
                <a:gd name="connsiteX1" fmla="*/ 292894 w 676773"/>
                <a:gd name="connsiteY1" fmla="*/ 0 h 1198756"/>
                <a:gd name="connsiteX2" fmla="*/ 672793 w 676773"/>
                <a:gd name="connsiteY2" fmla="*/ 0 h 1198756"/>
                <a:gd name="connsiteX3" fmla="*/ 379899 w 676773"/>
                <a:gd name="connsiteY3" fmla="*/ 292894 h 1198756"/>
                <a:gd name="connsiteX4" fmla="*/ 0 w 676773"/>
                <a:gd name="connsiteY4" fmla="*/ 292894 h 1198756"/>
                <a:gd name="connsiteX0" fmla="*/ 0 w 676773"/>
                <a:gd name="connsiteY0" fmla="*/ 292894 h 1198756"/>
                <a:gd name="connsiteX1" fmla="*/ 292894 w 676773"/>
                <a:gd name="connsiteY1" fmla="*/ 0 h 1198756"/>
                <a:gd name="connsiteX2" fmla="*/ 672793 w 676773"/>
                <a:gd name="connsiteY2" fmla="*/ 0 h 1198756"/>
                <a:gd name="connsiteX3" fmla="*/ 676773 w 676773"/>
                <a:gd name="connsiteY3" fmla="*/ 75899 h 1198756"/>
                <a:gd name="connsiteX4" fmla="*/ 672793 w 676773"/>
                <a:gd name="connsiteY4" fmla="*/ 905862 h 1198756"/>
                <a:gd name="connsiteX5" fmla="*/ 479923 w 676773"/>
                <a:gd name="connsiteY5" fmla="*/ 1101424 h 1198756"/>
                <a:gd name="connsiteX6" fmla="*/ 379899 w 676773"/>
                <a:gd name="connsiteY6" fmla="*/ 1198756 h 1198756"/>
                <a:gd name="connsiteX7" fmla="*/ 0 w 676773"/>
                <a:gd name="connsiteY7" fmla="*/ 1198756 h 1198756"/>
                <a:gd name="connsiteX8" fmla="*/ 0 w 676773"/>
                <a:gd name="connsiteY8" fmla="*/ 292894 h 1198756"/>
                <a:gd name="connsiteX9" fmla="*/ 0 w 676773"/>
                <a:gd name="connsiteY9" fmla="*/ 292894 h 1198756"/>
                <a:gd name="connsiteX10" fmla="*/ 379899 w 676773"/>
                <a:gd name="connsiteY10" fmla="*/ 292894 h 1198756"/>
                <a:gd name="connsiteX11" fmla="*/ 672793 w 676773"/>
                <a:gd name="connsiteY11" fmla="*/ 0 h 1198756"/>
                <a:gd name="connsiteX12" fmla="*/ 379899 w 676773"/>
                <a:gd name="connsiteY12" fmla="*/ 292894 h 1198756"/>
                <a:gd name="connsiteX13" fmla="*/ 379899 w 676773"/>
                <a:gd name="connsiteY13" fmla="*/ 1198756 h 1198756"/>
                <a:gd name="connsiteX0" fmla="*/ 0 w 676773"/>
                <a:gd name="connsiteY0" fmla="*/ 292894 h 1198756"/>
                <a:gd name="connsiteX1" fmla="*/ 379899 w 676773"/>
                <a:gd name="connsiteY1" fmla="*/ 292894 h 1198756"/>
                <a:gd name="connsiteX2" fmla="*/ 379899 w 676773"/>
                <a:gd name="connsiteY2" fmla="*/ 1198756 h 1198756"/>
                <a:gd name="connsiteX3" fmla="*/ 0 w 676773"/>
                <a:gd name="connsiteY3" fmla="*/ 1198756 h 1198756"/>
                <a:gd name="connsiteX4" fmla="*/ 0 w 676773"/>
                <a:gd name="connsiteY4" fmla="*/ 292894 h 1198756"/>
                <a:gd name="connsiteX0" fmla="*/ 379899 w 676773"/>
                <a:gd name="connsiteY0" fmla="*/ 292894 h 1198756"/>
                <a:gd name="connsiteX1" fmla="*/ 672793 w 676773"/>
                <a:gd name="connsiteY1" fmla="*/ 0 h 1198756"/>
                <a:gd name="connsiteX2" fmla="*/ 672793 w 676773"/>
                <a:gd name="connsiteY2" fmla="*/ 905862 h 1198756"/>
                <a:gd name="connsiteX3" fmla="*/ 379899 w 676773"/>
                <a:gd name="connsiteY3" fmla="*/ 1198756 h 1198756"/>
                <a:gd name="connsiteX4" fmla="*/ 379899 w 676773"/>
                <a:gd name="connsiteY4" fmla="*/ 292894 h 1198756"/>
                <a:gd name="connsiteX0" fmla="*/ 0 w 676773"/>
                <a:gd name="connsiteY0" fmla="*/ 292894 h 1198756"/>
                <a:gd name="connsiteX1" fmla="*/ 292894 w 676773"/>
                <a:gd name="connsiteY1" fmla="*/ 0 h 1198756"/>
                <a:gd name="connsiteX2" fmla="*/ 672793 w 676773"/>
                <a:gd name="connsiteY2" fmla="*/ 0 h 1198756"/>
                <a:gd name="connsiteX3" fmla="*/ 379899 w 676773"/>
                <a:gd name="connsiteY3" fmla="*/ 292894 h 1198756"/>
                <a:gd name="connsiteX4" fmla="*/ 0 w 676773"/>
                <a:gd name="connsiteY4" fmla="*/ 292894 h 1198756"/>
                <a:gd name="connsiteX0" fmla="*/ 0 w 676773"/>
                <a:gd name="connsiteY0" fmla="*/ 292894 h 1198756"/>
                <a:gd name="connsiteX1" fmla="*/ 292894 w 676773"/>
                <a:gd name="connsiteY1" fmla="*/ 0 h 1198756"/>
                <a:gd name="connsiteX2" fmla="*/ 672793 w 676773"/>
                <a:gd name="connsiteY2" fmla="*/ 0 h 1198756"/>
                <a:gd name="connsiteX3" fmla="*/ 676773 w 676773"/>
                <a:gd name="connsiteY3" fmla="*/ 75899 h 1198756"/>
                <a:gd name="connsiteX4" fmla="*/ 469593 w 676773"/>
                <a:gd name="connsiteY4" fmla="*/ 286737 h 1198756"/>
                <a:gd name="connsiteX5" fmla="*/ 479923 w 676773"/>
                <a:gd name="connsiteY5" fmla="*/ 1101424 h 1198756"/>
                <a:gd name="connsiteX6" fmla="*/ 379899 w 676773"/>
                <a:gd name="connsiteY6" fmla="*/ 1198756 h 1198756"/>
                <a:gd name="connsiteX7" fmla="*/ 0 w 676773"/>
                <a:gd name="connsiteY7" fmla="*/ 1198756 h 1198756"/>
                <a:gd name="connsiteX8" fmla="*/ 0 w 676773"/>
                <a:gd name="connsiteY8" fmla="*/ 292894 h 1198756"/>
                <a:gd name="connsiteX9" fmla="*/ 0 w 676773"/>
                <a:gd name="connsiteY9" fmla="*/ 292894 h 1198756"/>
                <a:gd name="connsiteX10" fmla="*/ 379899 w 676773"/>
                <a:gd name="connsiteY10" fmla="*/ 292894 h 1198756"/>
                <a:gd name="connsiteX11" fmla="*/ 672793 w 676773"/>
                <a:gd name="connsiteY11" fmla="*/ 0 h 1198756"/>
                <a:gd name="connsiteX12" fmla="*/ 379899 w 676773"/>
                <a:gd name="connsiteY12" fmla="*/ 292894 h 1198756"/>
                <a:gd name="connsiteX13" fmla="*/ 379899 w 676773"/>
                <a:gd name="connsiteY13" fmla="*/ 1198756 h 1198756"/>
                <a:gd name="connsiteX0" fmla="*/ 0 w 676773"/>
                <a:gd name="connsiteY0" fmla="*/ 292894 h 1198756"/>
                <a:gd name="connsiteX1" fmla="*/ 379899 w 676773"/>
                <a:gd name="connsiteY1" fmla="*/ 292894 h 1198756"/>
                <a:gd name="connsiteX2" fmla="*/ 379899 w 676773"/>
                <a:gd name="connsiteY2" fmla="*/ 1198756 h 1198756"/>
                <a:gd name="connsiteX3" fmla="*/ 0 w 676773"/>
                <a:gd name="connsiteY3" fmla="*/ 1198756 h 1198756"/>
                <a:gd name="connsiteX4" fmla="*/ 0 w 676773"/>
                <a:gd name="connsiteY4" fmla="*/ 292894 h 1198756"/>
                <a:gd name="connsiteX0" fmla="*/ 379899 w 676773"/>
                <a:gd name="connsiteY0" fmla="*/ 292894 h 1198756"/>
                <a:gd name="connsiteX1" fmla="*/ 672793 w 676773"/>
                <a:gd name="connsiteY1" fmla="*/ 0 h 1198756"/>
                <a:gd name="connsiteX2" fmla="*/ 672793 w 676773"/>
                <a:gd name="connsiteY2" fmla="*/ 905862 h 1198756"/>
                <a:gd name="connsiteX3" fmla="*/ 379899 w 676773"/>
                <a:gd name="connsiteY3" fmla="*/ 1198756 h 1198756"/>
                <a:gd name="connsiteX4" fmla="*/ 379899 w 676773"/>
                <a:gd name="connsiteY4" fmla="*/ 292894 h 1198756"/>
                <a:gd name="connsiteX0" fmla="*/ 0 w 676773"/>
                <a:gd name="connsiteY0" fmla="*/ 292894 h 1198756"/>
                <a:gd name="connsiteX1" fmla="*/ 292894 w 676773"/>
                <a:gd name="connsiteY1" fmla="*/ 0 h 1198756"/>
                <a:gd name="connsiteX2" fmla="*/ 672793 w 676773"/>
                <a:gd name="connsiteY2" fmla="*/ 0 h 1198756"/>
                <a:gd name="connsiteX3" fmla="*/ 379899 w 676773"/>
                <a:gd name="connsiteY3" fmla="*/ 292894 h 1198756"/>
                <a:gd name="connsiteX4" fmla="*/ 0 w 676773"/>
                <a:gd name="connsiteY4" fmla="*/ 292894 h 1198756"/>
                <a:gd name="connsiteX0" fmla="*/ 0 w 676773"/>
                <a:gd name="connsiteY0" fmla="*/ 292894 h 1198756"/>
                <a:gd name="connsiteX1" fmla="*/ 292894 w 676773"/>
                <a:gd name="connsiteY1" fmla="*/ 0 h 1198756"/>
                <a:gd name="connsiteX2" fmla="*/ 672793 w 676773"/>
                <a:gd name="connsiteY2" fmla="*/ 0 h 1198756"/>
                <a:gd name="connsiteX3" fmla="*/ 676773 w 676773"/>
                <a:gd name="connsiteY3" fmla="*/ 75899 h 1198756"/>
                <a:gd name="connsiteX4" fmla="*/ 469593 w 676773"/>
                <a:gd name="connsiteY4" fmla="*/ 286737 h 1198756"/>
                <a:gd name="connsiteX5" fmla="*/ 479923 w 676773"/>
                <a:gd name="connsiteY5" fmla="*/ 1101424 h 1198756"/>
                <a:gd name="connsiteX6" fmla="*/ 379899 w 676773"/>
                <a:gd name="connsiteY6" fmla="*/ 1198756 h 1198756"/>
                <a:gd name="connsiteX7" fmla="*/ 0 w 676773"/>
                <a:gd name="connsiteY7" fmla="*/ 1198756 h 1198756"/>
                <a:gd name="connsiteX8" fmla="*/ 0 w 676773"/>
                <a:gd name="connsiteY8" fmla="*/ 292894 h 1198756"/>
                <a:gd name="connsiteX9" fmla="*/ 0 w 676773"/>
                <a:gd name="connsiteY9" fmla="*/ 292894 h 1198756"/>
                <a:gd name="connsiteX10" fmla="*/ 379899 w 676773"/>
                <a:gd name="connsiteY10" fmla="*/ 292894 h 1198756"/>
                <a:gd name="connsiteX11" fmla="*/ 672793 w 676773"/>
                <a:gd name="connsiteY11" fmla="*/ 0 h 1198756"/>
                <a:gd name="connsiteX12" fmla="*/ 379899 w 676773"/>
                <a:gd name="connsiteY12" fmla="*/ 292894 h 1198756"/>
                <a:gd name="connsiteX13" fmla="*/ 379899 w 676773"/>
                <a:gd name="connsiteY13" fmla="*/ 1198756 h 1198756"/>
                <a:gd name="connsiteX0" fmla="*/ 0 w 676773"/>
                <a:gd name="connsiteY0" fmla="*/ 292894 h 1198756"/>
                <a:gd name="connsiteX1" fmla="*/ 379899 w 676773"/>
                <a:gd name="connsiteY1" fmla="*/ 292894 h 1198756"/>
                <a:gd name="connsiteX2" fmla="*/ 379899 w 676773"/>
                <a:gd name="connsiteY2" fmla="*/ 1198756 h 1198756"/>
                <a:gd name="connsiteX3" fmla="*/ 0 w 676773"/>
                <a:gd name="connsiteY3" fmla="*/ 1198756 h 1198756"/>
                <a:gd name="connsiteX4" fmla="*/ 0 w 676773"/>
                <a:gd name="connsiteY4" fmla="*/ 292894 h 1198756"/>
                <a:gd name="connsiteX0" fmla="*/ 379899 w 676773"/>
                <a:gd name="connsiteY0" fmla="*/ 292894 h 1198756"/>
                <a:gd name="connsiteX1" fmla="*/ 672793 w 676773"/>
                <a:gd name="connsiteY1" fmla="*/ 0 h 1198756"/>
                <a:gd name="connsiteX2" fmla="*/ 672793 w 676773"/>
                <a:gd name="connsiteY2" fmla="*/ 905862 h 1198756"/>
                <a:gd name="connsiteX3" fmla="*/ 379899 w 676773"/>
                <a:gd name="connsiteY3" fmla="*/ 1198756 h 1198756"/>
                <a:gd name="connsiteX4" fmla="*/ 379899 w 676773"/>
                <a:gd name="connsiteY4" fmla="*/ 292894 h 1198756"/>
                <a:gd name="connsiteX0" fmla="*/ 0 w 676773"/>
                <a:gd name="connsiteY0" fmla="*/ 292894 h 1198756"/>
                <a:gd name="connsiteX1" fmla="*/ 292894 w 676773"/>
                <a:gd name="connsiteY1" fmla="*/ 0 h 1198756"/>
                <a:gd name="connsiteX2" fmla="*/ 672793 w 676773"/>
                <a:gd name="connsiteY2" fmla="*/ 0 h 1198756"/>
                <a:gd name="connsiteX3" fmla="*/ 379899 w 676773"/>
                <a:gd name="connsiteY3" fmla="*/ 292894 h 1198756"/>
                <a:gd name="connsiteX4" fmla="*/ 0 w 676773"/>
                <a:gd name="connsiteY4" fmla="*/ 292894 h 1198756"/>
                <a:gd name="connsiteX0" fmla="*/ 0 w 676773"/>
                <a:gd name="connsiteY0" fmla="*/ 292894 h 1198756"/>
                <a:gd name="connsiteX1" fmla="*/ 292894 w 676773"/>
                <a:gd name="connsiteY1" fmla="*/ 0 h 1198756"/>
                <a:gd name="connsiteX2" fmla="*/ 672793 w 676773"/>
                <a:gd name="connsiteY2" fmla="*/ 0 h 1198756"/>
                <a:gd name="connsiteX3" fmla="*/ 676773 w 676773"/>
                <a:gd name="connsiteY3" fmla="*/ 75899 h 1198756"/>
                <a:gd name="connsiteX4" fmla="*/ 469593 w 676773"/>
                <a:gd name="connsiteY4" fmla="*/ 286737 h 1198756"/>
                <a:gd name="connsiteX5" fmla="*/ 476748 w 676773"/>
                <a:gd name="connsiteY5" fmla="*/ 1107774 h 1198756"/>
                <a:gd name="connsiteX6" fmla="*/ 379899 w 676773"/>
                <a:gd name="connsiteY6" fmla="*/ 1198756 h 1198756"/>
                <a:gd name="connsiteX7" fmla="*/ 0 w 676773"/>
                <a:gd name="connsiteY7" fmla="*/ 1198756 h 1198756"/>
                <a:gd name="connsiteX8" fmla="*/ 0 w 676773"/>
                <a:gd name="connsiteY8" fmla="*/ 292894 h 1198756"/>
                <a:gd name="connsiteX9" fmla="*/ 0 w 676773"/>
                <a:gd name="connsiteY9" fmla="*/ 292894 h 1198756"/>
                <a:gd name="connsiteX10" fmla="*/ 379899 w 676773"/>
                <a:gd name="connsiteY10" fmla="*/ 292894 h 1198756"/>
                <a:gd name="connsiteX11" fmla="*/ 672793 w 676773"/>
                <a:gd name="connsiteY11" fmla="*/ 0 h 1198756"/>
                <a:gd name="connsiteX12" fmla="*/ 379899 w 676773"/>
                <a:gd name="connsiteY12" fmla="*/ 292894 h 1198756"/>
                <a:gd name="connsiteX13" fmla="*/ 379899 w 676773"/>
                <a:gd name="connsiteY13" fmla="*/ 1198756 h 1198756"/>
                <a:gd name="connsiteX0" fmla="*/ 0 w 672793"/>
                <a:gd name="connsiteY0" fmla="*/ 292894 h 1198756"/>
                <a:gd name="connsiteX1" fmla="*/ 379899 w 672793"/>
                <a:gd name="connsiteY1" fmla="*/ 292894 h 1198756"/>
                <a:gd name="connsiteX2" fmla="*/ 379899 w 672793"/>
                <a:gd name="connsiteY2" fmla="*/ 1198756 h 1198756"/>
                <a:gd name="connsiteX3" fmla="*/ 0 w 672793"/>
                <a:gd name="connsiteY3" fmla="*/ 1198756 h 1198756"/>
                <a:gd name="connsiteX4" fmla="*/ 0 w 672793"/>
                <a:gd name="connsiteY4" fmla="*/ 292894 h 1198756"/>
                <a:gd name="connsiteX0" fmla="*/ 379899 w 672793"/>
                <a:gd name="connsiteY0" fmla="*/ 292894 h 1198756"/>
                <a:gd name="connsiteX1" fmla="*/ 672793 w 672793"/>
                <a:gd name="connsiteY1" fmla="*/ 0 h 1198756"/>
                <a:gd name="connsiteX2" fmla="*/ 672793 w 672793"/>
                <a:gd name="connsiteY2" fmla="*/ 905862 h 1198756"/>
                <a:gd name="connsiteX3" fmla="*/ 379899 w 672793"/>
                <a:gd name="connsiteY3" fmla="*/ 1198756 h 1198756"/>
                <a:gd name="connsiteX4" fmla="*/ 379899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379899 w 672793"/>
                <a:gd name="connsiteY3" fmla="*/ 292894 h 1198756"/>
                <a:gd name="connsiteX4" fmla="*/ 0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670423 w 672793"/>
                <a:gd name="connsiteY3" fmla="*/ 91774 h 1198756"/>
                <a:gd name="connsiteX4" fmla="*/ 469593 w 672793"/>
                <a:gd name="connsiteY4" fmla="*/ 286737 h 1198756"/>
                <a:gd name="connsiteX5" fmla="*/ 476748 w 672793"/>
                <a:gd name="connsiteY5" fmla="*/ 1107774 h 1198756"/>
                <a:gd name="connsiteX6" fmla="*/ 379899 w 672793"/>
                <a:gd name="connsiteY6" fmla="*/ 1198756 h 1198756"/>
                <a:gd name="connsiteX7" fmla="*/ 0 w 672793"/>
                <a:gd name="connsiteY7" fmla="*/ 1198756 h 1198756"/>
                <a:gd name="connsiteX8" fmla="*/ 0 w 672793"/>
                <a:gd name="connsiteY8" fmla="*/ 292894 h 1198756"/>
                <a:gd name="connsiteX9" fmla="*/ 0 w 672793"/>
                <a:gd name="connsiteY9" fmla="*/ 292894 h 1198756"/>
                <a:gd name="connsiteX10" fmla="*/ 379899 w 672793"/>
                <a:gd name="connsiteY10" fmla="*/ 292894 h 1198756"/>
                <a:gd name="connsiteX11" fmla="*/ 672793 w 672793"/>
                <a:gd name="connsiteY11" fmla="*/ 0 h 1198756"/>
                <a:gd name="connsiteX12" fmla="*/ 379899 w 672793"/>
                <a:gd name="connsiteY12" fmla="*/ 292894 h 1198756"/>
                <a:gd name="connsiteX13" fmla="*/ 379899 w 672793"/>
                <a:gd name="connsiteY13" fmla="*/ 1198756 h 1198756"/>
                <a:gd name="connsiteX0" fmla="*/ 0 w 672793"/>
                <a:gd name="connsiteY0" fmla="*/ 292894 h 1198756"/>
                <a:gd name="connsiteX1" fmla="*/ 379899 w 672793"/>
                <a:gd name="connsiteY1" fmla="*/ 292894 h 1198756"/>
                <a:gd name="connsiteX2" fmla="*/ 379899 w 672793"/>
                <a:gd name="connsiteY2" fmla="*/ 1198756 h 1198756"/>
                <a:gd name="connsiteX3" fmla="*/ 0 w 672793"/>
                <a:gd name="connsiteY3" fmla="*/ 1198756 h 1198756"/>
                <a:gd name="connsiteX4" fmla="*/ 0 w 672793"/>
                <a:gd name="connsiteY4" fmla="*/ 292894 h 1198756"/>
                <a:gd name="connsiteX0" fmla="*/ 379899 w 672793"/>
                <a:gd name="connsiteY0" fmla="*/ 292894 h 1198756"/>
                <a:gd name="connsiteX1" fmla="*/ 672793 w 672793"/>
                <a:gd name="connsiteY1" fmla="*/ 0 h 1198756"/>
                <a:gd name="connsiteX2" fmla="*/ 672793 w 672793"/>
                <a:gd name="connsiteY2" fmla="*/ 905862 h 1198756"/>
                <a:gd name="connsiteX3" fmla="*/ 379899 w 672793"/>
                <a:gd name="connsiteY3" fmla="*/ 1198756 h 1198756"/>
                <a:gd name="connsiteX4" fmla="*/ 379899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379899 w 672793"/>
                <a:gd name="connsiteY3" fmla="*/ 292894 h 1198756"/>
                <a:gd name="connsiteX4" fmla="*/ 0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670423 w 672793"/>
                <a:gd name="connsiteY3" fmla="*/ 91774 h 1198756"/>
                <a:gd name="connsiteX4" fmla="*/ 477088 w 672793"/>
                <a:gd name="connsiteY4" fmla="*/ 286737 h 1198756"/>
                <a:gd name="connsiteX5" fmla="*/ 476748 w 672793"/>
                <a:gd name="connsiteY5" fmla="*/ 1107774 h 1198756"/>
                <a:gd name="connsiteX6" fmla="*/ 379899 w 672793"/>
                <a:gd name="connsiteY6" fmla="*/ 1198756 h 1198756"/>
                <a:gd name="connsiteX7" fmla="*/ 0 w 672793"/>
                <a:gd name="connsiteY7" fmla="*/ 1198756 h 1198756"/>
                <a:gd name="connsiteX8" fmla="*/ 0 w 672793"/>
                <a:gd name="connsiteY8" fmla="*/ 292894 h 1198756"/>
                <a:gd name="connsiteX9" fmla="*/ 0 w 672793"/>
                <a:gd name="connsiteY9" fmla="*/ 292894 h 1198756"/>
                <a:gd name="connsiteX10" fmla="*/ 379899 w 672793"/>
                <a:gd name="connsiteY10" fmla="*/ 292894 h 1198756"/>
                <a:gd name="connsiteX11" fmla="*/ 672793 w 672793"/>
                <a:gd name="connsiteY11" fmla="*/ 0 h 1198756"/>
                <a:gd name="connsiteX12" fmla="*/ 379899 w 672793"/>
                <a:gd name="connsiteY12" fmla="*/ 292894 h 1198756"/>
                <a:gd name="connsiteX13" fmla="*/ 379899 w 672793"/>
                <a:gd name="connsiteY13" fmla="*/ 1198756 h 1198756"/>
                <a:gd name="connsiteX0" fmla="*/ 0 w 676531"/>
                <a:gd name="connsiteY0" fmla="*/ 292894 h 1198756"/>
                <a:gd name="connsiteX1" fmla="*/ 379899 w 676531"/>
                <a:gd name="connsiteY1" fmla="*/ 292894 h 1198756"/>
                <a:gd name="connsiteX2" fmla="*/ 379899 w 676531"/>
                <a:gd name="connsiteY2" fmla="*/ 1198756 h 1198756"/>
                <a:gd name="connsiteX3" fmla="*/ 0 w 676531"/>
                <a:gd name="connsiteY3" fmla="*/ 1198756 h 1198756"/>
                <a:gd name="connsiteX4" fmla="*/ 0 w 676531"/>
                <a:gd name="connsiteY4" fmla="*/ 292894 h 1198756"/>
                <a:gd name="connsiteX0" fmla="*/ 379899 w 676531"/>
                <a:gd name="connsiteY0" fmla="*/ 292894 h 1198756"/>
                <a:gd name="connsiteX1" fmla="*/ 672793 w 676531"/>
                <a:gd name="connsiteY1" fmla="*/ 0 h 1198756"/>
                <a:gd name="connsiteX2" fmla="*/ 672793 w 676531"/>
                <a:gd name="connsiteY2" fmla="*/ 905862 h 1198756"/>
                <a:gd name="connsiteX3" fmla="*/ 379899 w 676531"/>
                <a:gd name="connsiteY3" fmla="*/ 1198756 h 1198756"/>
                <a:gd name="connsiteX4" fmla="*/ 379899 w 676531"/>
                <a:gd name="connsiteY4" fmla="*/ 292894 h 1198756"/>
                <a:gd name="connsiteX0" fmla="*/ 0 w 676531"/>
                <a:gd name="connsiteY0" fmla="*/ 292894 h 1198756"/>
                <a:gd name="connsiteX1" fmla="*/ 292894 w 676531"/>
                <a:gd name="connsiteY1" fmla="*/ 0 h 1198756"/>
                <a:gd name="connsiteX2" fmla="*/ 672793 w 676531"/>
                <a:gd name="connsiteY2" fmla="*/ 0 h 1198756"/>
                <a:gd name="connsiteX3" fmla="*/ 379899 w 676531"/>
                <a:gd name="connsiteY3" fmla="*/ 292894 h 1198756"/>
                <a:gd name="connsiteX4" fmla="*/ 0 w 676531"/>
                <a:gd name="connsiteY4" fmla="*/ 292894 h 1198756"/>
                <a:gd name="connsiteX0" fmla="*/ 0 w 676531"/>
                <a:gd name="connsiteY0" fmla="*/ 292894 h 1198756"/>
                <a:gd name="connsiteX1" fmla="*/ 292894 w 676531"/>
                <a:gd name="connsiteY1" fmla="*/ 0 h 1198756"/>
                <a:gd name="connsiteX2" fmla="*/ 672793 w 676531"/>
                <a:gd name="connsiteY2" fmla="*/ 0 h 1198756"/>
                <a:gd name="connsiteX3" fmla="*/ 670423 w 676531"/>
                <a:gd name="connsiteY3" fmla="*/ 91774 h 1198756"/>
                <a:gd name="connsiteX4" fmla="*/ 656109 w 676531"/>
                <a:gd name="connsiteY4" fmla="*/ 938869 h 1198756"/>
                <a:gd name="connsiteX5" fmla="*/ 476748 w 676531"/>
                <a:gd name="connsiteY5" fmla="*/ 1107774 h 1198756"/>
                <a:gd name="connsiteX6" fmla="*/ 379899 w 676531"/>
                <a:gd name="connsiteY6" fmla="*/ 1198756 h 1198756"/>
                <a:gd name="connsiteX7" fmla="*/ 0 w 676531"/>
                <a:gd name="connsiteY7" fmla="*/ 1198756 h 1198756"/>
                <a:gd name="connsiteX8" fmla="*/ 0 w 676531"/>
                <a:gd name="connsiteY8" fmla="*/ 292894 h 1198756"/>
                <a:gd name="connsiteX9" fmla="*/ 0 w 676531"/>
                <a:gd name="connsiteY9" fmla="*/ 292894 h 1198756"/>
                <a:gd name="connsiteX10" fmla="*/ 379899 w 676531"/>
                <a:gd name="connsiteY10" fmla="*/ 292894 h 1198756"/>
                <a:gd name="connsiteX11" fmla="*/ 672793 w 676531"/>
                <a:gd name="connsiteY11" fmla="*/ 0 h 1198756"/>
                <a:gd name="connsiteX12" fmla="*/ 379899 w 676531"/>
                <a:gd name="connsiteY12" fmla="*/ 292894 h 1198756"/>
                <a:gd name="connsiteX13" fmla="*/ 379899 w 676531"/>
                <a:gd name="connsiteY13" fmla="*/ 1198756 h 1198756"/>
                <a:gd name="connsiteX0" fmla="*/ 0 w 676531"/>
                <a:gd name="connsiteY0" fmla="*/ 292894 h 1198756"/>
                <a:gd name="connsiteX1" fmla="*/ 379899 w 676531"/>
                <a:gd name="connsiteY1" fmla="*/ 292894 h 1198756"/>
                <a:gd name="connsiteX2" fmla="*/ 379899 w 676531"/>
                <a:gd name="connsiteY2" fmla="*/ 1198756 h 1198756"/>
                <a:gd name="connsiteX3" fmla="*/ 0 w 676531"/>
                <a:gd name="connsiteY3" fmla="*/ 1198756 h 1198756"/>
                <a:gd name="connsiteX4" fmla="*/ 0 w 676531"/>
                <a:gd name="connsiteY4" fmla="*/ 292894 h 1198756"/>
                <a:gd name="connsiteX0" fmla="*/ 379899 w 676531"/>
                <a:gd name="connsiteY0" fmla="*/ 292894 h 1198756"/>
                <a:gd name="connsiteX1" fmla="*/ 672793 w 676531"/>
                <a:gd name="connsiteY1" fmla="*/ 0 h 1198756"/>
                <a:gd name="connsiteX2" fmla="*/ 672793 w 676531"/>
                <a:gd name="connsiteY2" fmla="*/ 905862 h 1198756"/>
                <a:gd name="connsiteX3" fmla="*/ 379899 w 676531"/>
                <a:gd name="connsiteY3" fmla="*/ 1198756 h 1198756"/>
                <a:gd name="connsiteX4" fmla="*/ 379899 w 676531"/>
                <a:gd name="connsiteY4" fmla="*/ 292894 h 1198756"/>
                <a:gd name="connsiteX0" fmla="*/ 0 w 676531"/>
                <a:gd name="connsiteY0" fmla="*/ 292894 h 1198756"/>
                <a:gd name="connsiteX1" fmla="*/ 292894 w 676531"/>
                <a:gd name="connsiteY1" fmla="*/ 0 h 1198756"/>
                <a:gd name="connsiteX2" fmla="*/ 672793 w 676531"/>
                <a:gd name="connsiteY2" fmla="*/ 0 h 1198756"/>
                <a:gd name="connsiteX3" fmla="*/ 379899 w 676531"/>
                <a:gd name="connsiteY3" fmla="*/ 292894 h 1198756"/>
                <a:gd name="connsiteX4" fmla="*/ 0 w 676531"/>
                <a:gd name="connsiteY4" fmla="*/ 292894 h 1198756"/>
                <a:gd name="connsiteX0" fmla="*/ 0 w 676531"/>
                <a:gd name="connsiteY0" fmla="*/ 292894 h 1198756"/>
                <a:gd name="connsiteX1" fmla="*/ 292894 w 676531"/>
                <a:gd name="connsiteY1" fmla="*/ 0 h 1198756"/>
                <a:gd name="connsiteX2" fmla="*/ 672793 w 676531"/>
                <a:gd name="connsiteY2" fmla="*/ 0 h 1198756"/>
                <a:gd name="connsiteX3" fmla="*/ 670423 w 676531"/>
                <a:gd name="connsiteY3" fmla="*/ 91774 h 1198756"/>
                <a:gd name="connsiteX4" fmla="*/ 656109 w 676531"/>
                <a:gd name="connsiteY4" fmla="*/ 938869 h 1198756"/>
                <a:gd name="connsiteX5" fmla="*/ 476748 w 676531"/>
                <a:gd name="connsiteY5" fmla="*/ 1107774 h 1198756"/>
                <a:gd name="connsiteX6" fmla="*/ 379899 w 676531"/>
                <a:gd name="connsiteY6" fmla="*/ 1198756 h 1198756"/>
                <a:gd name="connsiteX7" fmla="*/ 0 w 676531"/>
                <a:gd name="connsiteY7" fmla="*/ 1198756 h 1198756"/>
                <a:gd name="connsiteX8" fmla="*/ 0 w 676531"/>
                <a:gd name="connsiteY8" fmla="*/ 292894 h 1198756"/>
                <a:gd name="connsiteX9" fmla="*/ 0 w 676531"/>
                <a:gd name="connsiteY9" fmla="*/ 292894 h 1198756"/>
                <a:gd name="connsiteX10" fmla="*/ 379899 w 676531"/>
                <a:gd name="connsiteY10" fmla="*/ 292894 h 1198756"/>
                <a:gd name="connsiteX11" fmla="*/ 672793 w 676531"/>
                <a:gd name="connsiteY11" fmla="*/ 0 h 1198756"/>
                <a:gd name="connsiteX12" fmla="*/ 379899 w 676531"/>
                <a:gd name="connsiteY12" fmla="*/ 292894 h 1198756"/>
                <a:gd name="connsiteX13" fmla="*/ 379899 w 676531"/>
                <a:gd name="connsiteY13" fmla="*/ 1198756 h 1198756"/>
                <a:gd name="connsiteX0" fmla="*/ 0 w 672793"/>
                <a:gd name="connsiteY0" fmla="*/ 292894 h 1198756"/>
                <a:gd name="connsiteX1" fmla="*/ 379899 w 672793"/>
                <a:gd name="connsiteY1" fmla="*/ 292894 h 1198756"/>
                <a:gd name="connsiteX2" fmla="*/ 379899 w 672793"/>
                <a:gd name="connsiteY2" fmla="*/ 1198756 h 1198756"/>
                <a:gd name="connsiteX3" fmla="*/ 0 w 672793"/>
                <a:gd name="connsiteY3" fmla="*/ 1198756 h 1198756"/>
                <a:gd name="connsiteX4" fmla="*/ 0 w 672793"/>
                <a:gd name="connsiteY4" fmla="*/ 292894 h 1198756"/>
                <a:gd name="connsiteX0" fmla="*/ 379899 w 672793"/>
                <a:gd name="connsiteY0" fmla="*/ 292894 h 1198756"/>
                <a:gd name="connsiteX1" fmla="*/ 672793 w 672793"/>
                <a:gd name="connsiteY1" fmla="*/ 0 h 1198756"/>
                <a:gd name="connsiteX2" fmla="*/ 672793 w 672793"/>
                <a:gd name="connsiteY2" fmla="*/ 905862 h 1198756"/>
                <a:gd name="connsiteX3" fmla="*/ 379899 w 672793"/>
                <a:gd name="connsiteY3" fmla="*/ 1198756 h 1198756"/>
                <a:gd name="connsiteX4" fmla="*/ 379899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379899 w 672793"/>
                <a:gd name="connsiteY3" fmla="*/ 292894 h 1198756"/>
                <a:gd name="connsiteX4" fmla="*/ 0 w 672793"/>
                <a:gd name="connsiteY4" fmla="*/ 292894 h 1198756"/>
                <a:gd name="connsiteX0" fmla="*/ 0 w 672793"/>
                <a:gd name="connsiteY0" fmla="*/ 292894 h 1198756"/>
                <a:gd name="connsiteX1" fmla="*/ 292894 w 672793"/>
                <a:gd name="connsiteY1" fmla="*/ 0 h 1198756"/>
                <a:gd name="connsiteX2" fmla="*/ 672793 w 672793"/>
                <a:gd name="connsiteY2" fmla="*/ 0 h 1198756"/>
                <a:gd name="connsiteX3" fmla="*/ 670423 w 672793"/>
                <a:gd name="connsiteY3" fmla="*/ 91774 h 1198756"/>
                <a:gd name="connsiteX4" fmla="*/ 656109 w 672793"/>
                <a:gd name="connsiteY4" fmla="*/ 938869 h 1198756"/>
                <a:gd name="connsiteX5" fmla="*/ 476748 w 672793"/>
                <a:gd name="connsiteY5" fmla="*/ 1107774 h 1198756"/>
                <a:gd name="connsiteX6" fmla="*/ 379899 w 672793"/>
                <a:gd name="connsiteY6" fmla="*/ 1198756 h 1198756"/>
                <a:gd name="connsiteX7" fmla="*/ 0 w 672793"/>
                <a:gd name="connsiteY7" fmla="*/ 1198756 h 1198756"/>
                <a:gd name="connsiteX8" fmla="*/ 0 w 672793"/>
                <a:gd name="connsiteY8" fmla="*/ 292894 h 1198756"/>
                <a:gd name="connsiteX9" fmla="*/ 0 w 672793"/>
                <a:gd name="connsiteY9" fmla="*/ 292894 h 1198756"/>
                <a:gd name="connsiteX10" fmla="*/ 379899 w 672793"/>
                <a:gd name="connsiteY10" fmla="*/ 292894 h 1198756"/>
                <a:gd name="connsiteX11" fmla="*/ 672793 w 672793"/>
                <a:gd name="connsiteY11" fmla="*/ 0 h 1198756"/>
                <a:gd name="connsiteX12" fmla="*/ 379899 w 672793"/>
                <a:gd name="connsiteY12" fmla="*/ 292894 h 1198756"/>
                <a:gd name="connsiteX13" fmla="*/ 379899 w 672793"/>
                <a:gd name="connsiteY13" fmla="*/ 1198756 h 1198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2793" h="1198756" stroke="0" extrusionOk="0">
                  <a:moveTo>
                    <a:pt x="0" y="292894"/>
                  </a:moveTo>
                  <a:lnTo>
                    <a:pt x="379899" y="292894"/>
                  </a:lnTo>
                  <a:lnTo>
                    <a:pt x="379899" y="1198756"/>
                  </a:lnTo>
                  <a:lnTo>
                    <a:pt x="0" y="1198756"/>
                  </a:lnTo>
                  <a:lnTo>
                    <a:pt x="0" y="292894"/>
                  </a:lnTo>
                  <a:close/>
                </a:path>
                <a:path w="672793" h="1198756" fill="darkenLess" stroke="0" extrusionOk="0">
                  <a:moveTo>
                    <a:pt x="379899" y="292894"/>
                  </a:moveTo>
                  <a:lnTo>
                    <a:pt x="672793" y="0"/>
                  </a:lnTo>
                  <a:lnTo>
                    <a:pt x="672793" y="905862"/>
                  </a:lnTo>
                  <a:lnTo>
                    <a:pt x="379899" y="1198756"/>
                  </a:lnTo>
                  <a:lnTo>
                    <a:pt x="379899" y="292894"/>
                  </a:lnTo>
                  <a:close/>
                </a:path>
                <a:path w="672793" h="1198756" fill="lightenLess" stroke="0" extrusionOk="0">
                  <a:moveTo>
                    <a:pt x="0" y="292894"/>
                  </a:moveTo>
                  <a:lnTo>
                    <a:pt x="292894" y="0"/>
                  </a:lnTo>
                  <a:lnTo>
                    <a:pt x="672793" y="0"/>
                  </a:lnTo>
                  <a:lnTo>
                    <a:pt x="379899" y="292894"/>
                  </a:lnTo>
                  <a:lnTo>
                    <a:pt x="0" y="292894"/>
                  </a:lnTo>
                  <a:close/>
                </a:path>
                <a:path w="672793" h="1198756" fill="none" extrusionOk="0">
                  <a:moveTo>
                    <a:pt x="0" y="292894"/>
                  </a:moveTo>
                  <a:lnTo>
                    <a:pt x="292894" y="0"/>
                  </a:lnTo>
                  <a:lnTo>
                    <a:pt x="672793" y="0"/>
                  </a:lnTo>
                  <a:lnTo>
                    <a:pt x="670423" y="91774"/>
                  </a:lnTo>
                  <a:lnTo>
                    <a:pt x="656109" y="938869"/>
                  </a:lnTo>
                  <a:lnTo>
                    <a:pt x="476748" y="1107774"/>
                  </a:lnTo>
                  <a:lnTo>
                    <a:pt x="379899" y="1198756"/>
                  </a:lnTo>
                  <a:lnTo>
                    <a:pt x="0" y="1198756"/>
                  </a:lnTo>
                  <a:lnTo>
                    <a:pt x="0" y="292894"/>
                  </a:lnTo>
                  <a:close/>
                  <a:moveTo>
                    <a:pt x="0" y="292894"/>
                  </a:moveTo>
                  <a:lnTo>
                    <a:pt x="379899" y="292894"/>
                  </a:lnTo>
                  <a:lnTo>
                    <a:pt x="672793" y="0"/>
                  </a:lnTo>
                  <a:moveTo>
                    <a:pt x="379899" y="292894"/>
                  </a:moveTo>
                  <a:lnTo>
                    <a:pt x="379899" y="1198756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  <p:grpSp>
          <p:nvGrpSpPr>
            <p:cNvPr id="218" name="Group 217"/>
            <p:cNvGrpSpPr/>
            <p:nvPr/>
          </p:nvGrpSpPr>
          <p:grpSpPr>
            <a:xfrm>
              <a:off x="9573301" y="15724883"/>
              <a:ext cx="8767452" cy="2025465"/>
              <a:chOff x="314091" y="1820312"/>
              <a:chExt cx="18513536" cy="3029484"/>
            </a:xfrm>
          </p:grpSpPr>
          <p:sp>
            <p:nvSpPr>
              <p:cNvPr id="219" name="Cube 218"/>
              <p:cNvSpPr/>
              <p:nvPr/>
            </p:nvSpPr>
            <p:spPr>
              <a:xfrm flipH="1">
                <a:off x="314091" y="1820312"/>
                <a:ext cx="724829" cy="2297151"/>
              </a:xfrm>
              <a:prstGeom prst="cube">
                <a:avLst>
                  <a:gd name="adj" fmla="val 96422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220" name="Cube 219"/>
              <p:cNvSpPr/>
              <p:nvPr/>
            </p:nvSpPr>
            <p:spPr>
              <a:xfrm flipH="1">
                <a:off x="676505" y="3355464"/>
                <a:ext cx="152397" cy="371706"/>
              </a:xfrm>
              <a:prstGeom prst="cube">
                <a:avLst>
                  <a:gd name="adj" fmla="val 96422"/>
                </a:avLst>
              </a:pr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cxnSp>
            <p:nvCxnSpPr>
              <p:cNvPr id="221" name="Straight Connector 220"/>
              <p:cNvCxnSpPr/>
              <p:nvPr/>
            </p:nvCxnSpPr>
            <p:spPr>
              <a:xfrm>
                <a:off x="689966" y="3355464"/>
                <a:ext cx="944799" cy="52038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 flipV="1">
                <a:off x="831631" y="3407502"/>
                <a:ext cx="809657" cy="10036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826176" y="3407502"/>
                <a:ext cx="806381" cy="31966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Cube 71"/>
              <p:cNvSpPr/>
              <p:nvPr/>
            </p:nvSpPr>
            <p:spPr>
              <a:xfrm flipH="1">
                <a:off x="4544167" y="2520919"/>
                <a:ext cx="672793" cy="1198756"/>
              </a:xfrm>
              <a:custGeom>
                <a:avLst/>
                <a:gdLst>
                  <a:gd name="connsiteX0" fmla="*/ 0 w 672793"/>
                  <a:gd name="connsiteY0" fmla="*/ 292894 h 1198756"/>
                  <a:gd name="connsiteX1" fmla="*/ 379899 w 672793"/>
                  <a:gd name="connsiteY1" fmla="*/ 292894 h 1198756"/>
                  <a:gd name="connsiteX2" fmla="*/ 379899 w 672793"/>
                  <a:gd name="connsiteY2" fmla="*/ 1198756 h 1198756"/>
                  <a:gd name="connsiteX3" fmla="*/ 0 w 672793"/>
                  <a:gd name="connsiteY3" fmla="*/ 1198756 h 1198756"/>
                  <a:gd name="connsiteX4" fmla="*/ 0 w 672793"/>
                  <a:gd name="connsiteY4" fmla="*/ 292894 h 1198756"/>
                  <a:gd name="connsiteX0" fmla="*/ 379899 w 672793"/>
                  <a:gd name="connsiteY0" fmla="*/ 292894 h 1198756"/>
                  <a:gd name="connsiteX1" fmla="*/ 672793 w 672793"/>
                  <a:gd name="connsiteY1" fmla="*/ 0 h 1198756"/>
                  <a:gd name="connsiteX2" fmla="*/ 672793 w 672793"/>
                  <a:gd name="connsiteY2" fmla="*/ 905862 h 1198756"/>
                  <a:gd name="connsiteX3" fmla="*/ 379899 w 672793"/>
                  <a:gd name="connsiteY3" fmla="*/ 1198756 h 1198756"/>
                  <a:gd name="connsiteX4" fmla="*/ 379899 w 672793"/>
                  <a:gd name="connsiteY4" fmla="*/ 292894 h 1198756"/>
                  <a:gd name="connsiteX0" fmla="*/ 0 w 672793"/>
                  <a:gd name="connsiteY0" fmla="*/ 292894 h 1198756"/>
                  <a:gd name="connsiteX1" fmla="*/ 292894 w 672793"/>
                  <a:gd name="connsiteY1" fmla="*/ 0 h 1198756"/>
                  <a:gd name="connsiteX2" fmla="*/ 672793 w 672793"/>
                  <a:gd name="connsiteY2" fmla="*/ 0 h 1198756"/>
                  <a:gd name="connsiteX3" fmla="*/ 379899 w 672793"/>
                  <a:gd name="connsiteY3" fmla="*/ 292894 h 1198756"/>
                  <a:gd name="connsiteX4" fmla="*/ 0 w 672793"/>
                  <a:gd name="connsiteY4" fmla="*/ 292894 h 1198756"/>
                  <a:gd name="connsiteX0" fmla="*/ 0 w 672793"/>
                  <a:gd name="connsiteY0" fmla="*/ 292894 h 1198756"/>
                  <a:gd name="connsiteX1" fmla="*/ 292894 w 672793"/>
                  <a:gd name="connsiteY1" fmla="*/ 0 h 1198756"/>
                  <a:gd name="connsiteX2" fmla="*/ 672793 w 672793"/>
                  <a:gd name="connsiteY2" fmla="*/ 0 h 1198756"/>
                  <a:gd name="connsiteX3" fmla="*/ 672793 w 672793"/>
                  <a:gd name="connsiteY3" fmla="*/ 905862 h 1198756"/>
                  <a:gd name="connsiteX4" fmla="*/ 379899 w 672793"/>
                  <a:gd name="connsiteY4" fmla="*/ 1198756 h 1198756"/>
                  <a:gd name="connsiteX5" fmla="*/ 0 w 672793"/>
                  <a:gd name="connsiteY5" fmla="*/ 1198756 h 1198756"/>
                  <a:gd name="connsiteX6" fmla="*/ 0 w 672793"/>
                  <a:gd name="connsiteY6" fmla="*/ 292894 h 1198756"/>
                  <a:gd name="connsiteX7" fmla="*/ 0 w 672793"/>
                  <a:gd name="connsiteY7" fmla="*/ 292894 h 1198756"/>
                  <a:gd name="connsiteX8" fmla="*/ 379899 w 672793"/>
                  <a:gd name="connsiteY8" fmla="*/ 292894 h 1198756"/>
                  <a:gd name="connsiteX9" fmla="*/ 672793 w 672793"/>
                  <a:gd name="connsiteY9" fmla="*/ 0 h 1198756"/>
                  <a:gd name="connsiteX10" fmla="*/ 379899 w 672793"/>
                  <a:gd name="connsiteY10" fmla="*/ 292894 h 1198756"/>
                  <a:gd name="connsiteX11" fmla="*/ 379899 w 672793"/>
                  <a:gd name="connsiteY11" fmla="*/ 1198756 h 1198756"/>
                  <a:gd name="connsiteX0" fmla="*/ 0 w 672793"/>
                  <a:gd name="connsiteY0" fmla="*/ 292894 h 1198756"/>
                  <a:gd name="connsiteX1" fmla="*/ 379899 w 672793"/>
                  <a:gd name="connsiteY1" fmla="*/ 292894 h 1198756"/>
                  <a:gd name="connsiteX2" fmla="*/ 379899 w 672793"/>
                  <a:gd name="connsiteY2" fmla="*/ 1198756 h 1198756"/>
                  <a:gd name="connsiteX3" fmla="*/ 0 w 672793"/>
                  <a:gd name="connsiteY3" fmla="*/ 1198756 h 1198756"/>
                  <a:gd name="connsiteX4" fmla="*/ 0 w 672793"/>
                  <a:gd name="connsiteY4" fmla="*/ 292894 h 1198756"/>
                  <a:gd name="connsiteX0" fmla="*/ 379899 w 672793"/>
                  <a:gd name="connsiteY0" fmla="*/ 292894 h 1198756"/>
                  <a:gd name="connsiteX1" fmla="*/ 672793 w 672793"/>
                  <a:gd name="connsiteY1" fmla="*/ 0 h 1198756"/>
                  <a:gd name="connsiteX2" fmla="*/ 672793 w 672793"/>
                  <a:gd name="connsiteY2" fmla="*/ 905862 h 1198756"/>
                  <a:gd name="connsiteX3" fmla="*/ 379899 w 672793"/>
                  <a:gd name="connsiteY3" fmla="*/ 1198756 h 1198756"/>
                  <a:gd name="connsiteX4" fmla="*/ 379899 w 672793"/>
                  <a:gd name="connsiteY4" fmla="*/ 292894 h 1198756"/>
                  <a:gd name="connsiteX0" fmla="*/ 0 w 672793"/>
                  <a:gd name="connsiteY0" fmla="*/ 292894 h 1198756"/>
                  <a:gd name="connsiteX1" fmla="*/ 292894 w 672793"/>
                  <a:gd name="connsiteY1" fmla="*/ 0 h 1198756"/>
                  <a:gd name="connsiteX2" fmla="*/ 672793 w 672793"/>
                  <a:gd name="connsiteY2" fmla="*/ 0 h 1198756"/>
                  <a:gd name="connsiteX3" fmla="*/ 379899 w 672793"/>
                  <a:gd name="connsiteY3" fmla="*/ 292894 h 1198756"/>
                  <a:gd name="connsiteX4" fmla="*/ 0 w 672793"/>
                  <a:gd name="connsiteY4" fmla="*/ 292894 h 1198756"/>
                  <a:gd name="connsiteX0" fmla="*/ 0 w 672793"/>
                  <a:gd name="connsiteY0" fmla="*/ 292894 h 1198756"/>
                  <a:gd name="connsiteX1" fmla="*/ 292894 w 672793"/>
                  <a:gd name="connsiteY1" fmla="*/ 0 h 1198756"/>
                  <a:gd name="connsiteX2" fmla="*/ 672793 w 672793"/>
                  <a:gd name="connsiteY2" fmla="*/ 0 h 1198756"/>
                  <a:gd name="connsiteX3" fmla="*/ 672793 w 672793"/>
                  <a:gd name="connsiteY3" fmla="*/ 905862 h 1198756"/>
                  <a:gd name="connsiteX4" fmla="*/ 479923 w 672793"/>
                  <a:gd name="connsiteY4" fmla="*/ 1101424 h 1198756"/>
                  <a:gd name="connsiteX5" fmla="*/ 379899 w 672793"/>
                  <a:gd name="connsiteY5" fmla="*/ 1198756 h 1198756"/>
                  <a:gd name="connsiteX6" fmla="*/ 0 w 672793"/>
                  <a:gd name="connsiteY6" fmla="*/ 1198756 h 1198756"/>
                  <a:gd name="connsiteX7" fmla="*/ 0 w 672793"/>
                  <a:gd name="connsiteY7" fmla="*/ 292894 h 1198756"/>
                  <a:gd name="connsiteX8" fmla="*/ 0 w 672793"/>
                  <a:gd name="connsiteY8" fmla="*/ 292894 h 1198756"/>
                  <a:gd name="connsiteX9" fmla="*/ 379899 w 672793"/>
                  <a:gd name="connsiteY9" fmla="*/ 292894 h 1198756"/>
                  <a:gd name="connsiteX10" fmla="*/ 672793 w 672793"/>
                  <a:gd name="connsiteY10" fmla="*/ 0 h 1198756"/>
                  <a:gd name="connsiteX11" fmla="*/ 379899 w 672793"/>
                  <a:gd name="connsiteY11" fmla="*/ 292894 h 1198756"/>
                  <a:gd name="connsiteX12" fmla="*/ 379899 w 672793"/>
                  <a:gd name="connsiteY12" fmla="*/ 1198756 h 1198756"/>
                  <a:gd name="connsiteX0" fmla="*/ 0 w 676773"/>
                  <a:gd name="connsiteY0" fmla="*/ 292894 h 1198756"/>
                  <a:gd name="connsiteX1" fmla="*/ 379899 w 676773"/>
                  <a:gd name="connsiteY1" fmla="*/ 292894 h 1198756"/>
                  <a:gd name="connsiteX2" fmla="*/ 379899 w 676773"/>
                  <a:gd name="connsiteY2" fmla="*/ 1198756 h 1198756"/>
                  <a:gd name="connsiteX3" fmla="*/ 0 w 676773"/>
                  <a:gd name="connsiteY3" fmla="*/ 1198756 h 1198756"/>
                  <a:gd name="connsiteX4" fmla="*/ 0 w 676773"/>
                  <a:gd name="connsiteY4" fmla="*/ 292894 h 1198756"/>
                  <a:gd name="connsiteX0" fmla="*/ 379899 w 676773"/>
                  <a:gd name="connsiteY0" fmla="*/ 292894 h 1198756"/>
                  <a:gd name="connsiteX1" fmla="*/ 672793 w 676773"/>
                  <a:gd name="connsiteY1" fmla="*/ 0 h 1198756"/>
                  <a:gd name="connsiteX2" fmla="*/ 672793 w 676773"/>
                  <a:gd name="connsiteY2" fmla="*/ 905862 h 1198756"/>
                  <a:gd name="connsiteX3" fmla="*/ 379899 w 676773"/>
                  <a:gd name="connsiteY3" fmla="*/ 1198756 h 1198756"/>
                  <a:gd name="connsiteX4" fmla="*/ 379899 w 676773"/>
                  <a:gd name="connsiteY4" fmla="*/ 292894 h 1198756"/>
                  <a:gd name="connsiteX0" fmla="*/ 0 w 676773"/>
                  <a:gd name="connsiteY0" fmla="*/ 292894 h 1198756"/>
                  <a:gd name="connsiteX1" fmla="*/ 292894 w 676773"/>
                  <a:gd name="connsiteY1" fmla="*/ 0 h 1198756"/>
                  <a:gd name="connsiteX2" fmla="*/ 672793 w 676773"/>
                  <a:gd name="connsiteY2" fmla="*/ 0 h 1198756"/>
                  <a:gd name="connsiteX3" fmla="*/ 379899 w 676773"/>
                  <a:gd name="connsiteY3" fmla="*/ 292894 h 1198756"/>
                  <a:gd name="connsiteX4" fmla="*/ 0 w 676773"/>
                  <a:gd name="connsiteY4" fmla="*/ 292894 h 1198756"/>
                  <a:gd name="connsiteX0" fmla="*/ 0 w 676773"/>
                  <a:gd name="connsiteY0" fmla="*/ 292894 h 1198756"/>
                  <a:gd name="connsiteX1" fmla="*/ 292894 w 676773"/>
                  <a:gd name="connsiteY1" fmla="*/ 0 h 1198756"/>
                  <a:gd name="connsiteX2" fmla="*/ 672793 w 676773"/>
                  <a:gd name="connsiteY2" fmla="*/ 0 h 1198756"/>
                  <a:gd name="connsiteX3" fmla="*/ 676773 w 676773"/>
                  <a:gd name="connsiteY3" fmla="*/ 75899 h 1198756"/>
                  <a:gd name="connsiteX4" fmla="*/ 672793 w 676773"/>
                  <a:gd name="connsiteY4" fmla="*/ 905862 h 1198756"/>
                  <a:gd name="connsiteX5" fmla="*/ 479923 w 676773"/>
                  <a:gd name="connsiteY5" fmla="*/ 1101424 h 1198756"/>
                  <a:gd name="connsiteX6" fmla="*/ 379899 w 676773"/>
                  <a:gd name="connsiteY6" fmla="*/ 1198756 h 1198756"/>
                  <a:gd name="connsiteX7" fmla="*/ 0 w 676773"/>
                  <a:gd name="connsiteY7" fmla="*/ 1198756 h 1198756"/>
                  <a:gd name="connsiteX8" fmla="*/ 0 w 676773"/>
                  <a:gd name="connsiteY8" fmla="*/ 292894 h 1198756"/>
                  <a:gd name="connsiteX9" fmla="*/ 0 w 676773"/>
                  <a:gd name="connsiteY9" fmla="*/ 292894 h 1198756"/>
                  <a:gd name="connsiteX10" fmla="*/ 379899 w 676773"/>
                  <a:gd name="connsiteY10" fmla="*/ 292894 h 1198756"/>
                  <a:gd name="connsiteX11" fmla="*/ 672793 w 676773"/>
                  <a:gd name="connsiteY11" fmla="*/ 0 h 1198756"/>
                  <a:gd name="connsiteX12" fmla="*/ 379899 w 676773"/>
                  <a:gd name="connsiteY12" fmla="*/ 292894 h 1198756"/>
                  <a:gd name="connsiteX13" fmla="*/ 379899 w 676773"/>
                  <a:gd name="connsiteY13" fmla="*/ 1198756 h 1198756"/>
                  <a:gd name="connsiteX0" fmla="*/ 0 w 676773"/>
                  <a:gd name="connsiteY0" fmla="*/ 292894 h 1198756"/>
                  <a:gd name="connsiteX1" fmla="*/ 379899 w 676773"/>
                  <a:gd name="connsiteY1" fmla="*/ 292894 h 1198756"/>
                  <a:gd name="connsiteX2" fmla="*/ 379899 w 676773"/>
                  <a:gd name="connsiteY2" fmla="*/ 1198756 h 1198756"/>
                  <a:gd name="connsiteX3" fmla="*/ 0 w 676773"/>
                  <a:gd name="connsiteY3" fmla="*/ 1198756 h 1198756"/>
                  <a:gd name="connsiteX4" fmla="*/ 0 w 676773"/>
                  <a:gd name="connsiteY4" fmla="*/ 292894 h 1198756"/>
                  <a:gd name="connsiteX0" fmla="*/ 379899 w 676773"/>
                  <a:gd name="connsiteY0" fmla="*/ 292894 h 1198756"/>
                  <a:gd name="connsiteX1" fmla="*/ 672793 w 676773"/>
                  <a:gd name="connsiteY1" fmla="*/ 0 h 1198756"/>
                  <a:gd name="connsiteX2" fmla="*/ 672793 w 676773"/>
                  <a:gd name="connsiteY2" fmla="*/ 905862 h 1198756"/>
                  <a:gd name="connsiteX3" fmla="*/ 379899 w 676773"/>
                  <a:gd name="connsiteY3" fmla="*/ 1198756 h 1198756"/>
                  <a:gd name="connsiteX4" fmla="*/ 379899 w 676773"/>
                  <a:gd name="connsiteY4" fmla="*/ 292894 h 1198756"/>
                  <a:gd name="connsiteX0" fmla="*/ 0 w 676773"/>
                  <a:gd name="connsiteY0" fmla="*/ 292894 h 1198756"/>
                  <a:gd name="connsiteX1" fmla="*/ 292894 w 676773"/>
                  <a:gd name="connsiteY1" fmla="*/ 0 h 1198756"/>
                  <a:gd name="connsiteX2" fmla="*/ 672793 w 676773"/>
                  <a:gd name="connsiteY2" fmla="*/ 0 h 1198756"/>
                  <a:gd name="connsiteX3" fmla="*/ 379899 w 676773"/>
                  <a:gd name="connsiteY3" fmla="*/ 292894 h 1198756"/>
                  <a:gd name="connsiteX4" fmla="*/ 0 w 676773"/>
                  <a:gd name="connsiteY4" fmla="*/ 292894 h 1198756"/>
                  <a:gd name="connsiteX0" fmla="*/ 0 w 676773"/>
                  <a:gd name="connsiteY0" fmla="*/ 292894 h 1198756"/>
                  <a:gd name="connsiteX1" fmla="*/ 292894 w 676773"/>
                  <a:gd name="connsiteY1" fmla="*/ 0 h 1198756"/>
                  <a:gd name="connsiteX2" fmla="*/ 672793 w 676773"/>
                  <a:gd name="connsiteY2" fmla="*/ 0 h 1198756"/>
                  <a:gd name="connsiteX3" fmla="*/ 676773 w 676773"/>
                  <a:gd name="connsiteY3" fmla="*/ 75899 h 1198756"/>
                  <a:gd name="connsiteX4" fmla="*/ 469593 w 676773"/>
                  <a:gd name="connsiteY4" fmla="*/ 286737 h 1198756"/>
                  <a:gd name="connsiteX5" fmla="*/ 479923 w 676773"/>
                  <a:gd name="connsiteY5" fmla="*/ 1101424 h 1198756"/>
                  <a:gd name="connsiteX6" fmla="*/ 379899 w 676773"/>
                  <a:gd name="connsiteY6" fmla="*/ 1198756 h 1198756"/>
                  <a:gd name="connsiteX7" fmla="*/ 0 w 676773"/>
                  <a:gd name="connsiteY7" fmla="*/ 1198756 h 1198756"/>
                  <a:gd name="connsiteX8" fmla="*/ 0 w 676773"/>
                  <a:gd name="connsiteY8" fmla="*/ 292894 h 1198756"/>
                  <a:gd name="connsiteX9" fmla="*/ 0 w 676773"/>
                  <a:gd name="connsiteY9" fmla="*/ 292894 h 1198756"/>
                  <a:gd name="connsiteX10" fmla="*/ 379899 w 676773"/>
                  <a:gd name="connsiteY10" fmla="*/ 292894 h 1198756"/>
                  <a:gd name="connsiteX11" fmla="*/ 672793 w 676773"/>
                  <a:gd name="connsiteY11" fmla="*/ 0 h 1198756"/>
                  <a:gd name="connsiteX12" fmla="*/ 379899 w 676773"/>
                  <a:gd name="connsiteY12" fmla="*/ 292894 h 1198756"/>
                  <a:gd name="connsiteX13" fmla="*/ 379899 w 676773"/>
                  <a:gd name="connsiteY13" fmla="*/ 1198756 h 1198756"/>
                  <a:gd name="connsiteX0" fmla="*/ 0 w 676773"/>
                  <a:gd name="connsiteY0" fmla="*/ 292894 h 1198756"/>
                  <a:gd name="connsiteX1" fmla="*/ 379899 w 676773"/>
                  <a:gd name="connsiteY1" fmla="*/ 292894 h 1198756"/>
                  <a:gd name="connsiteX2" fmla="*/ 379899 w 676773"/>
                  <a:gd name="connsiteY2" fmla="*/ 1198756 h 1198756"/>
                  <a:gd name="connsiteX3" fmla="*/ 0 w 676773"/>
                  <a:gd name="connsiteY3" fmla="*/ 1198756 h 1198756"/>
                  <a:gd name="connsiteX4" fmla="*/ 0 w 676773"/>
                  <a:gd name="connsiteY4" fmla="*/ 292894 h 1198756"/>
                  <a:gd name="connsiteX0" fmla="*/ 379899 w 676773"/>
                  <a:gd name="connsiteY0" fmla="*/ 292894 h 1198756"/>
                  <a:gd name="connsiteX1" fmla="*/ 672793 w 676773"/>
                  <a:gd name="connsiteY1" fmla="*/ 0 h 1198756"/>
                  <a:gd name="connsiteX2" fmla="*/ 672793 w 676773"/>
                  <a:gd name="connsiteY2" fmla="*/ 905862 h 1198756"/>
                  <a:gd name="connsiteX3" fmla="*/ 379899 w 676773"/>
                  <a:gd name="connsiteY3" fmla="*/ 1198756 h 1198756"/>
                  <a:gd name="connsiteX4" fmla="*/ 379899 w 676773"/>
                  <a:gd name="connsiteY4" fmla="*/ 292894 h 1198756"/>
                  <a:gd name="connsiteX0" fmla="*/ 0 w 676773"/>
                  <a:gd name="connsiteY0" fmla="*/ 292894 h 1198756"/>
                  <a:gd name="connsiteX1" fmla="*/ 292894 w 676773"/>
                  <a:gd name="connsiteY1" fmla="*/ 0 h 1198756"/>
                  <a:gd name="connsiteX2" fmla="*/ 672793 w 676773"/>
                  <a:gd name="connsiteY2" fmla="*/ 0 h 1198756"/>
                  <a:gd name="connsiteX3" fmla="*/ 379899 w 676773"/>
                  <a:gd name="connsiteY3" fmla="*/ 292894 h 1198756"/>
                  <a:gd name="connsiteX4" fmla="*/ 0 w 676773"/>
                  <a:gd name="connsiteY4" fmla="*/ 292894 h 1198756"/>
                  <a:gd name="connsiteX0" fmla="*/ 0 w 676773"/>
                  <a:gd name="connsiteY0" fmla="*/ 292894 h 1198756"/>
                  <a:gd name="connsiteX1" fmla="*/ 292894 w 676773"/>
                  <a:gd name="connsiteY1" fmla="*/ 0 h 1198756"/>
                  <a:gd name="connsiteX2" fmla="*/ 672793 w 676773"/>
                  <a:gd name="connsiteY2" fmla="*/ 0 h 1198756"/>
                  <a:gd name="connsiteX3" fmla="*/ 676773 w 676773"/>
                  <a:gd name="connsiteY3" fmla="*/ 75899 h 1198756"/>
                  <a:gd name="connsiteX4" fmla="*/ 469593 w 676773"/>
                  <a:gd name="connsiteY4" fmla="*/ 286737 h 1198756"/>
                  <a:gd name="connsiteX5" fmla="*/ 479923 w 676773"/>
                  <a:gd name="connsiteY5" fmla="*/ 1101424 h 1198756"/>
                  <a:gd name="connsiteX6" fmla="*/ 379899 w 676773"/>
                  <a:gd name="connsiteY6" fmla="*/ 1198756 h 1198756"/>
                  <a:gd name="connsiteX7" fmla="*/ 0 w 676773"/>
                  <a:gd name="connsiteY7" fmla="*/ 1198756 h 1198756"/>
                  <a:gd name="connsiteX8" fmla="*/ 0 w 676773"/>
                  <a:gd name="connsiteY8" fmla="*/ 292894 h 1198756"/>
                  <a:gd name="connsiteX9" fmla="*/ 0 w 676773"/>
                  <a:gd name="connsiteY9" fmla="*/ 292894 h 1198756"/>
                  <a:gd name="connsiteX10" fmla="*/ 379899 w 676773"/>
                  <a:gd name="connsiteY10" fmla="*/ 292894 h 1198756"/>
                  <a:gd name="connsiteX11" fmla="*/ 672793 w 676773"/>
                  <a:gd name="connsiteY11" fmla="*/ 0 h 1198756"/>
                  <a:gd name="connsiteX12" fmla="*/ 379899 w 676773"/>
                  <a:gd name="connsiteY12" fmla="*/ 292894 h 1198756"/>
                  <a:gd name="connsiteX13" fmla="*/ 379899 w 676773"/>
                  <a:gd name="connsiteY13" fmla="*/ 1198756 h 1198756"/>
                  <a:gd name="connsiteX0" fmla="*/ 0 w 676773"/>
                  <a:gd name="connsiteY0" fmla="*/ 292894 h 1198756"/>
                  <a:gd name="connsiteX1" fmla="*/ 379899 w 676773"/>
                  <a:gd name="connsiteY1" fmla="*/ 292894 h 1198756"/>
                  <a:gd name="connsiteX2" fmla="*/ 379899 w 676773"/>
                  <a:gd name="connsiteY2" fmla="*/ 1198756 h 1198756"/>
                  <a:gd name="connsiteX3" fmla="*/ 0 w 676773"/>
                  <a:gd name="connsiteY3" fmla="*/ 1198756 h 1198756"/>
                  <a:gd name="connsiteX4" fmla="*/ 0 w 676773"/>
                  <a:gd name="connsiteY4" fmla="*/ 292894 h 1198756"/>
                  <a:gd name="connsiteX0" fmla="*/ 379899 w 676773"/>
                  <a:gd name="connsiteY0" fmla="*/ 292894 h 1198756"/>
                  <a:gd name="connsiteX1" fmla="*/ 672793 w 676773"/>
                  <a:gd name="connsiteY1" fmla="*/ 0 h 1198756"/>
                  <a:gd name="connsiteX2" fmla="*/ 672793 w 676773"/>
                  <a:gd name="connsiteY2" fmla="*/ 905862 h 1198756"/>
                  <a:gd name="connsiteX3" fmla="*/ 379899 w 676773"/>
                  <a:gd name="connsiteY3" fmla="*/ 1198756 h 1198756"/>
                  <a:gd name="connsiteX4" fmla="*/ 379899 w 676773"/>
                  <a:gd name="connsiteY4" fmla="*/ 292894 h 1198756"/>
                  <a:gd name="connsiteX0" fmla="*/ 0 w 676773"/>
                  <a:gd name="connsiteY0" fmla="*/ 292894 h 1198756"/>
                  <a:gd name="connsiteX1" fmla="*/ 292894 w 676773"/>
                  <a:gd name="connsiteY1" fmla="*/ 0 h 1198756"/>
                  <a:gd name="connsiteX2" fmla="*/ 672793 w 676773"/>
                  <a:gd name="connsiteY2" fmla="*/ 0 h 1198756"/>
                  <a:gd name="connsiteX3" fmla="*/ 379899 w 676773"/>
                  <a:gd name="connsiteY3" fmla="*/ 292894 h 1198756"/>
                  <a:gd name="connsiteX4" fmla="*/ 0 w 676773"/>
                  <a:gd name="connsiteY4" fmla="*/ 292894 h 1198756"/>
                  <a:gd name="connsiteX0" fmla="*/ 0 w 676773"/>
                  <a:gd name="connsiteY0" fmla="*/ 292894 h 1198756"/>
                  <a:gd name="connsiteX1" fmla="*/ 292894 w 676773"/>
                  <a:gd name="connsiteY1" fmla="*/ 0 h 1198756"/>
                  <a:gd name="connsiteX2" fmla="*/ 672793 w 676773"/>
                  <a:gd name="connsiteY2" fmla="*/ 0 h 1198756"/>
                  <a:gd name="connsiteX3" fmla="*/ 676773 w 676773"/>
                  <a:gd name="connsiteY3" fmla="*/ 75899 h 1198756"/>
                  <a:gd name="connsiteX4" fmla="*/ 469593 w 676773"/>
                  <a:gd name="connsiteY4" fmla="*/ 286737 h 1198756"/>
                  <a:gd name="connsiteX5" fmla="*/ 476748 w 676773"/>
                  <a:gd name="connsiteY5" fmla="*/ 1107774 h 1198756"/>
                  <a:gd name="connsiteX6" fmla="*/ 379899 w 676773"/>
                  <a:gd name="connsiteY6" fmla="*/ 1198756 h 1198756"/>
                  <a:gd name="connsiteX7" fmla="*/ 0 w 676773"/>
                  <a:gd name="connsiteY7" fmla="*/ 1198756 h 1198756"/>
                  <a:gd name="connsiteX8" fmla="*/ 0 w 676773"/>
                  <a:gd name="connsiteY8" fmla="*/ 292894 h 1198756"/>
                  <a:gd name="connsiteX9" fmla="*/ 0 w 676773"/>
                  <a:gd name="connsiteY9" fmla="*/ 292894 h 1198756"/>
                  <a:gd name="connsiteX10" fmla="*/ 379899 w 676773"/>
                  <a:gd name="connsiteY10" fmla="*/ 292894 h 1198756"/>
                  <a:gd name="connsiteX11" fmla="*/ 672793 w 676773"/>
                  <a:gd name="connsiteY11" fmla="*/ 0 h 1198756"/>
                  <a:gd name="connsiteX12" fmla="*/ 379899 w 676773"/>
                  <a:gd name="connsiteY12" fmla="*/ 292894 h 1198756"/>
                  <a:gd name="connsiteX13" fmla="*/ 379899 w 676773"/>
                  <a:gd name="connsiteY13" fmla="*/ 1198756 h 1198756"/>
                  <a:gd name="connsiteX0" fmla="*/ 0 w 672793"/>
                  <a:gd name="connsiteY0" fmla="*/ 292894 h 1198756"/>
                  <a:gd name="connsiteX1" fmla="*/ 379899 w 672793"/>
                  <a:gd name="connsiteY1" fmla="*/ 292894 h 1198756"/>
                  <a:gd name="connsiteX2" fmla="*/ 379899 w 672793"/>
                  <a:gd name="connsiteY2" fmla="*/ 1198756 h 1198756"/>
                  <a:gd name="connsiteX3" fmla="*/ 0 w 672793"/>
                  <a:gd name="connsiteY3" fmla="*/ 1198756 h 1198756"/>
                  <a:gd name="connsiteX4" fmla="*/ 0 w 672793"/>
                  <a:gd name="connsiteY4" fmla="*/ 292894 h 1198756"/>
                  <a:gd name="connsiteX0" fmla="*/ 379899 w 672793"/>
                  <a:gd name="connsiteY0" fmla="*/ 292894 h 1198756"/>
                  <a:gd name="connsiteX1" fmla="*/ 672793 w 672793"/>
                  <a:gd name="connsiteY1" fmla="*/ 0 h 1198756"/>
                  <a:gd name="connsiteX2" fmla="*/ 672793 w 672793"/>
                  <a:gd name="connsiteY2" fmla="*/ 905862 h 1198756"/>
                  <a:gd name="connsiteX3" fmla="*/ 379899 w 672793"/>
                  <a:gd name="connsiteY3" fmla="*/ 1198756 h 1198756"/>
                  <a:gd name="connsiteX4" fmla="*/ 379899 w 672793"/>
                  <a:gd name="connsiteY4" fmla="*/ 292894 h 1198756"/>
                  <a:gd name="connsiteX0" fmla="*/ 0 w 672793"/>
                  <a:gd name="connsiteY0" fmla="*/ 292894 h 1198756"/>
                  <a:gd name="connsiteX1" fmla="*/ 292894 w 672793"/>
                  <a:gd name="connsiteY1" fmla="*/ 0 h 1198756"/>
                  <a:gd name="connsiteX2" fmla="*/ 672793 w 672793"/>
                  <a:gd name="connsiteY2" fmla="*/ 0 h 1198756"/>
                  <a:gd name="connsiteX3" fmla="*/ 379899 w 672793"/>
                  <a:gd name="connsiteY3" fmla="*/ 292894 h 1198756"/>
                  <a:gd name="connsiteX4" fmla="*/ 0 w 672793"/>
                  <a:gd name="connsiteY4" fmla="*/ 292894 h 1198756"/>
                  <a:gd name="connsiteX0" fmla="*/ 0 w 672793"/>
                  <a:gd name="connsiteY0" fmla="*/ 292894 h 1198756"/>
                  <a:gd name="connsiteX1" fmla="*/ 292894 w 672793"/>
                  <a:gd name="connsiteY1" fmla="*/ 0 h 1198756"/>
                  <a:gd name="connsiteX2" fmla="*/ 672793 w 672793"/>
                  <a:gd name="connsiteY2" fmla="*/ 0 h 1198756"/>
                  <a:gd name="connsiteX3" fmla="*/ 670423 w 672793"/>
                  <a:gd name="connsiteY3" fmla="*/ 91774 h 1198756"/>
                  <a:gd name="connsiteX4" fmla="*/ 469593 w 672793"/>
                  <a:gd name="connsiteY4" fmla="*/ 286737 h 1198756"/>
                  <a:gd name="connsiteX5" fmla="*/ 476748 w 672793"/>
                  <a:gd name="connsiteY5" fmla="*/ 1107774 h 1198756"/>
                  <a:gd name="connsiteX6" fmla="*/ 379899 w 672793"/>
                  <a:gd name="connsiteY6" fmla="*/ 1198756 h 1198756"/>
                  <a:gd name="connsiteX7" fmla="*/ 0 w 672793"/>
                  <a:gd name="connsiteY7" fmla="*/ 1198756 h 1198756"/>
                  <a:gd name="connsiteX8" fmla="*/ 0 w 672793"/>
                  <a:gd name="connsiteY8" fmla="*/ 292894 h 1198756"/>
                  <a:gd name="connsiteX9" fmla="*/ 0 w 672793"/>
                  <a:gd name="connsiteY9" fmla="*/ 292894 h 1198756"/>
                  <a:gd name="connsiteX10" fmla="*/ 379899 w 672793"/>
                  <a:gd name="connsiteY10" fmla="*/ 292894 h 1198756"/>
                  <a:gd name="connsiteX11" fmla="*/ 672793 w 672793"/>
                  <a:gd name="connsiteY11" fmla="*/ 0 h 1198756"/>
                  <a:gd name="connsiteX12" fmla="*/ 379899 w 672793"/>
                  <a:gd name="connsiteY12" fmla="*/ 292894 h 1198756"/>
                  <a:gd name="connsiteX13" fmla="*/ 379899 w 672793"/>
                  <a:gd name="connsiteY13" fmla="*/ 1198756 h 1198756"/>
                  <a:gd name="connsiteX0" fmla="*/ 0 w 672793"/>
                  <a:gd name="connsiteY0" fmla="*/ 292894 h 1198756"/>
                  <a:gd name="connsiteX1" fmla="*/ 379899 w 672793"/>
                  <a:gd name="connsiteY1" fmla="*/ 292894 h 1198756"/>
                  <a:gd name="connsiteX2" fmla="*/ 379899 w 672793"/>
                  <a:gd name="connsiteY2" fmla="*/ 1198756 h 1198756"/>
                  <a:gd name="connsiteX3" fmla="*/ 0 w 672793"/>
                  <a:gd name="connsiteY3" fmla="*/ 1198756 h 1198756"/>
                  <a:gd name="connsiteX4" fmla="*/ 0 w 672793"/>
                  <a:gd name="connsiteY4" fmla="*/ 292894 h 1198756"/>
                  <a:gd name="connsiteX0" fmla="*/ 379899 w 672793"/>
                  <a:gd name="connsiteY0" fmla="*/ 292894 h 1198756"/>
                  <a:gd name="connsiteX1" fmla="*/ 672793 w 672793"/>
                  <a:gd name="connsiteY1" fmla="*/ 0 h 1198756"/>
                  <a:gd name="connsiteX2" fmla="*/ 672793 w 672793"/>
                  <a:gd name="connsiteY2" fmla="*/ 905862 h 1198756"/>
                  <a:gd name="connsiteX3" fmla="*/ 379899 w 672793"/>
                  <a:gd name="connsiteY3" fmla="*/ 1198756 h 1198756"/>
                  <a:gd name="connsiteX4" fmla="*/ 379899 w 672793"/>
                  <a:gd name="connsiteY4" fmla="*/ 292894 h 1198756"/>
                  <a:gd name="connsiteX0" fmla="*/ 0 w 672793"/>
                  <a:gd name="connsiteY0" fmla="*/ 292894 h 1198756"/>
                  <a:gd name="connsiteX1" fmla="*/ 292894 w 672793"/>
                  <a:gd name="connsiteY1" fmla="*/ 0 h 1198756"/>
                  <a:gd name="connsiteX2" fmla="*/ 672793 w 672793"/>
                  <a:gd name="connsiteY2" fmla="*/ 0 h 1198756"/>
                  <a:gd name="connsiteX3" fmla="*/ 379899 w 672793"/>
                  <a:gd name="connsiteY3" fmla="*/ 292894 h 1198756"/>
                  <a:gd name="connsiteX4" fmla="*/ 0 w 672793"/>
                  <a:gd name="connsiteY4" fmla="*/ 292894 h 1198756"/>
                  <a:gd name="connsiteX0" fmla="*/ 0 w 672793"/>
                  <a:gd name="connsiteY0" fmla="*/ 292894 h 1198756"/>
                  <a:gd name="connsiteX1" fmla="*/ 292894 w 672793"/>
                  <a:gd name="connsiteY1" fmla="*/ 0 h 1198756"/>
                  <a:gd name="connsiteX2" fmla="*/ 672793 w 672793"/>
                  <a:gd name="connsiteY2" fmla="*/ 0 h 1198756"/>
                  <a:gd name="connsiteX3" fmla="*/ 670423 w 672793"/>
                  <a:gd name="connsiteY3" fmla="*/ 91774 h 1198756"/>
                  <a:gd name="connsiteX4" fmla="*/ 477088 w 672793"/>
                  <a:gd name="connsiteY4" fmla="*/ 286737 h 1198756"/>
                  <a:gd name="connsiteX5" fmla="*/ 476748 w 672793"/>
                  <a:gd name="connsiteY5" fmla="*/ 1107774 h 1198756"/>
                  <a:gd name="connsiteX6" fmla="*/ 379899 w 672793"/>
                  <a:gd name="connsiteY6" fmla="*/ 1198756 h 1198756"/>
                  <a:gd name="connsiteX7" fmla="*/ 0 w 672793"/>
                  <a:gd name="connsiteY7" fmla="*/ 1198756 h 1198756"/>
                  <a:gd name="connsiteX8" fmla="*/ 0 w 672793"/>
                  <a:gd name="connsiteY8" fmla="*/ 292894 h 1198756"/>
                  <a:gd name="connsiteX9" fmla="*/ 0 w 672793"/>
                  <a:gd name="connsiteY9" fmla="*/ 292894 h 1198756"/>
                  <a:gd name="connsiteX10" fmla="*/ 379899 w 672793"/>
                  <a:gd name="connsiteY10" fmla="*/ 292894 h 1198756"/>
                  <a:gd name="connsiteX11" fmla="*/ 672793 w 672793"/>
                  <a:gd name="connsiteY11" fmla="*/ 0 h 1198756"/>
                  <a:gd name="connsiteX12" fmla="*/ 379899 w 672793"/>
                  <a:gd name="connsiteY12" fmla="*/ 292894 h 1198756"/>
                  <a:gd name="connsiteX13" fmla="*/ 379899 w 672793"/>
                  <a:gd name="connsiteY13" fmla="*/ 1198756 h 119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2793" h="1198756" stroke="0" extrusionOk="0">
                    <a:moveTo>
                      <a:pt x="0" y="292894"/>
                    </a:moveTo>
                    <a:lnTo>
                      <a:pt x="379899" y="292894"/>
                    </a:lnTo>
                    <a:lnTo>
                      <a:pt x="379899" y="1198756"/>
                    </a:lnTo>
                    <a:lnTo>
                      <a:pt x="0" y="1198756"/>
                    </a:lnTo>
                    <a:lnTo>
                      <a:pt x="0" y="292894"/>
                    </a:lnTo>
                    <a:close/>
                  </a:path>
                  <a:path w="672793" h="1198756" fill="darkenLess" stroke="0" extrusionOk="0">
                    <a:moveTo>
                      <a:pt x="379899" y="292894"/>
                    </a:moveTo>
                    <a:lnTo>
                      <a:pt x="672793" y="0"/>
                    </a:lnTo>
                    <a:lnTo>
                      <a:pt x="672793" y="905862"/>
                    </a:lnTo>
                    <a:lnTo>
                      <a:pt x="379899" y="1198756"/>
                    </a:lnTo>
                    <a:lnTo>
                      <a:pt x="379899" y="292894"/>
                    </a:lnTo>
                    <a:close/>
                  </a:path>
                  <a:path w="672793" h="1198756" fill="lightenLess" stroke="0" extrusionOk="0">
                    <a:moveTo>
                      <a:pt x="0" y="292894"/>
                    </a:moveTo>
                    <a:lnTo>
                      <a:pt x="292894" y="0"/>
                    </a:lnTo>
                    <a:lnTo>
                      <a:pt x="672793" y="0"/>
                    </a:lnTo>
                    <a:lnTo>
                      <a:pt x="379899" y="292894"/>
                    </a:lnTo>
                    <a:lnTo>
                      <a:pt x="0" y="292894"/>
                    </a:lnTo>
                    <a:close/>
                  </a:path>
                  <a:path w="672793" h="1198756" fill="none" extrusionOk="0">
                    <a:moveTo>
                      <a:pt x="0" y="292894"/>
                    </a:moveTo>
                    <a:lnTo>
                      <a:pt x="292894" y="0"/>
                    </a:lnTo>
                    <a:lnTo>
                      <a:pt x="672793" y="0"/>
                    </a:lnTo>
                    <a:lnTo>
                      <a:pt x="670423" y="91774"/>
                    </a:lnTo>
                    <a:lnTo>
                      <a:pt x="477088" y="286737"/>
                    </a:lnTo>
                    <a:cubicBezTo>
                      <a:pt x="476975" y="560416"/>
                      <a:pt x="476861" y="834095"/>
                      <a:pt x="476748" y="1107774"/>
                    </a:cubicBezTo>
                    <a:lnTo>
                      <a:pt x="379899" y="1198756"/>
                    </a:lnTo>
                    <a:lnTo>
                      <a:pt x="0" y="1198756"/>
                    </a:lnTo>
                    <a:lnTo>
                      <a:pt x="0" y="292894"/>
                    </a:lnTo>
                    <a:close/>
                    <a:moveTo>
                      <a:pt x="0" y="292894"/>
                    </a:moveTo>
                    <a:lnTo>
                      <a:pt x="379899" y="292894"/>
                    </a:lnTo>
                    <a:lnTo>
                      <a:pt x="672793" y="0"/>
                    </a:lnTo>
                    <a:moveTo>
                      <a:pt x="379899" y="292894"/>
                    </a:moveTo>
                    <a:lnTo>
                      <a:pt x="379899" y="1198756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225" name="Cube 224"/>
              <p:cNvSpPr/>
              <p:nvPr/>
            </p:nvSpPr>
            <p:spPr>
              <a:xfrm flipH="1">
                <a:off x="2765448" y="2655220"/>
                <a:ext cx="152397" cy="371706"/>
              </a:xfrm>
              <a:prstGeom prst="cube">
                <a:avLst>
                  <a:gd name="adj" fmla="val 96422"/>
                </a:avLst>
              </a:pr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cxnSp>
            <p:nvCxnSpPr>
              <p:cNvPr id="226" name="Straight Connector 225"/>
              <p:cNvCxnSpPr/>
              <p:nvPr/>
            </p:nvCxnSpPr>
            <p:spPr>
              <a:xfrm>
                <a:off x="2768173" y="2655220"/>
                <a:ext cx="814874" cy="9664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2920573" y="2759296"/>
                <a:ext cx="711292" cy="4832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flipV="1">
                <a:off x="2915119" y="2755579"/>
                <a:ext cx="716747" cy="27134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Cube 77"/>
              <p:cNvSpPr/>
              <p:nvPr/>
            </p:nvSpPr>
            <p:spPr>
              <a:xfrm flipH="1">
                <a:off x="2305879" y="2052125"/>
                <a:ext cx="729635" cy="1906859"/>
              </a:xfrm>
              <a:custGeom>
                <a:avLst/>
                <a:gdLst>
                  <a:gd name="connsiteX0" fmla="*/ 0 w 724829"/>
                  <a:gd name="connsiteY0" fmla="*/ 475872 h 1906859"/>
                  <a:gd name="connsiteX1" fmla="*/ 248957 w 724829"/>
                  <a:gd name="connsiteY1" fmla="*/ 475872 h 1906859"/>
                  <a:gd name="connsiteX2" fmla="*/ 248957 w 724829"/>
                  <a:gd name="connsiteY2" fmla="*/ 1906859 h 1906859"/>
                  <a:gd name="connsiteX3" fmla="*/ 0 w 724829"/>
                  <a:gd name="connsiteY3" fmla="*/ 1906859 h 1906859"/>
                  <a:gd name="connsiteX4" fmla="*/ 0 w 724829"/>
                  <a:gd name="connsiteY4" fmla="*/ 475872 h 1906859"/>
                  <a:gd name="connsiteX0" fmla="*/ 248957 w 724829"/>
                  <a:gd name="connsiteY0" fmla="*/ 475872 h 1906859"/>
                  <a:gd name="connsiteX1" fmla="*/ 724829 w 724829"/>
                  <a:gd name="connsiteY1" fmla="*/ 0 h 1906859"/>
                  <a:gd name="connsiteX2" fmla="*/ 724829 w 724829"/>
                  <a:gd name="connsiteY2" fmla="*/ 1430987 h 1906859"/>
                  <a:gd name="connsiteX3" fmla="*/ 248957 w 724829"/>
                  <a:gd name="connsiteY3" fmla="*/ 1906859 h 1906859"/>
                  <a:gd name="connsiteX4" fmla="*/ 248957 w 724829"/>
                  <a:gd name="connsiteY4" fmla="*/ 475872 h 1906859"/>
                  <a:gd name="connsiteX0" fmla="*/ 0 w 724829"/>
                  <a:gd name="connsiteY0" fmla="*/ 475872 h 1906859"/>
                  <a:gd name="connsiteX1" fmla="*/ 475872 w 724829"/>
                  <a:gd name="connsiteY1" fmla="*/ 0 h 1906859"/>
                  <a:gd name="connsiteX2" fmla="*/ 724829 w 724829"/>
                  <a:gd name="connsiteY2" fmla="*/ 0 h 1906859"/>
                  <a:gd name="connsiteX3" fmla="*/ 248957 w 724829"/>
                  <a:gd name="connsiteY3" fmla="*/ 475872 h 1906859"/>
                  <a:gd name="connsiteX4" fmla="*/ 0 w 724829"/>
                  <a:gd name="connsiteY4" fmla="*/ 475872 h 1906859"/>
                  <a:gd name="connsiteX0" fmla="*/ 0 w 724829"/>
                  <a:gd name="connsiteY0" fmla="*/ 475872 h 1906859"/>
                  <a:gd name="connsiteX1" fmla="*/ 475872 w 724829"/>
                  <a:gd name="connsiteY1" fmla="*/ 0 h 1906859"/>
                  <a:gd name="connsiteX2" fmla="*/ 724829 w 724829"/>
                  <a:gd name="connsiteY2" fmla="*/ 0 h 1906859"/>
                  <a:gd name="connsiteX3" fmla="*/ 724829 w 724829"/>
                  <a:gd name="connsiteY3" fmla="*/ 1430987 h 1906859"/>
                  <a:gd name="connsiteX4" fmla="*/ 248957 w 724829"/>
                  <a:gd name="connsiteY4" fmla="*/ 1906859 h 1906859"/>
                  <a:gd name="connsiteX5" fmla="*/ 0 w 724829"/>
                  <a:gd name="connsiteY5" fmla="*/ 1906859 h 1906859"/>
                  <a:gd name="connsiteX6" fmla="*/ 0 w 724829"/>
                  <a:gd name="connsiteY6" fmla="*/ 475872 h 1906859"/>
                  <a:gd name="connsiteX7" fmla="*/ 0 w 724829"/>
                  <a:gd name="connsiteY7" fmla="*/ 475872 h 1906859"/>
                  <a:gd name="connsiteX8" fmla="*/ 248957 w 724829"/>
                  <a:gd name="connsiteY8" fmla="*/ 475872 h 1906859"/>
                  <a:gd name="connsiteX9" fmla="*/ 724829 w 724829"/>
                  <a:gd name="connsiteY9" fmla="*/ 0 h 1906859"/>
                  <a:gd name="connsiteX10" fmla="*/ 248957 w 724829"/>
                  <a:gd name="connsiteY10" fmla="*/ 475872 h 1906859"/>
                  <a:gd name="connsiteX11" fmla="*/ 248957 w 724829"/>
                  <a:gd name="connsiteY11" fmla="*/ 1906859 h 1906859"/>
                  <a:gd name="connsiteX0" fmla="*/ 0 w 724829"/>
                  <a:gd name="connsiteY0" fmla="*/ 475872 h 1906859"/>
                  <a:gd name="connsiteX1" fmla="*/ 248957 w 724829"/>
                  <a:gd name="connsiteY1" fmla="*/ 475872 h 1906859"/>
                  <a:gd name="connsiteX2" fmla="*/ 248957 w 724829"/>
                  <a:gd name="connsiteY2" fmla="*/ 1906859 h 1906859"/>
                  <a:gd name="connsiteX3" fmla="*/ 0 w 724829"/>
                  <a:gd name="connsiteY3" fmla="*/ 1906859 h 1906859"/>
                  <a:gd name="connsiteX4" fmla="*/ 0 w 724829"/>
                  <a:gd name="connsiteY4" fmla="*/ 475872 h 1906859"/>
                  <a:gd name="connsiteX0" fmla="*/ 248957 w 724829"/>
                  <a:gd name="connsiteY0" fmla="*/ 475872 h 1906859"/>
                  <a:gd name="connsiteX1" fmla="*/ 724829 w 724829"/>
                  <a:gd name="connsiteY1" fmla="*/ 0 h 1906859"/>
                  <a:gd name="connsiteX2" fmla="*/ 724829 w 724829"/>
                  <a:gd name="connsiteY2" fmla="*/ 1430987 h 1906859"/>
                  <a:gd name="connsiteX3" fmla="*/ 248957 w 724829"/>
                  <a:gd name="connsiteY3" fmla="*/ 1906859 h 1906859"/>
                  <a:gd name="connsiteX4" fmla="*/ 248957 w 724829"/>
                  <a:gd name="connsiteY4" fmla="*/ 475872 h 1906859"/>
                  <a:gd name="connsiteX0" fmla="*/ 0 w 724829"/>
                  <a:gd name="connsiteY0" fmla="*/ 475872 h 1906859"/>
                  <a:gd name="connsiteX1" fmla="*/ 475872 w 724829"/>
                  <a:gd name="connsiteY1" fmla="*/ 0 h 1906859"/>
                  <a:gd name="connsiteX2" fmla="*/ 724829 w 724829"/>
                  <a:gd name="connsiteY2" fmla="*/ 0 h 1906859"/>
                  <a:gd name="connsiteX3" fmla="*/ 248957 w 724829"/>
                  <a:gd name="connsiteY3" fmla="*/ 475872 h 1906859"/>
                  <a:gd name="connsiteX4" fmla="*/ 0 w 724829"/>
                  <a:gd name="connsiteY4" fmla="*/ 475872 h 1906859"/>
                  <a:gd name="connsiteX0" fmla="*/ 0 w 724829"/>
                  <a:gd name="connsiteY0" fmla="*/ 475872 h 1906859"/>
                  <a:gd name="connsiteX1" fmla="*/ 475872 w 724829"/>
                  <a:gd name="connsiteY1" fmla="*/ 0 h 1906859"/>
                  <a:gd name="connsiteX2" fmla="*/ 724829 w 724829"/>
                  <a:gd name="connsiteY2" fmla="*/ 0 h 1906859"/>
                  <a:gd name="connsiteX3" fmla="*/ 724829 w 724829"/>
                  <a:gd name="connsiteY3" fmla="*/ 1430987 h 1906859"/>
                  <a:gd name="connsiteX4" fmla="*/ 356070 w 724829"/>
                  <a:gd name="connsiteY4" fmla="*/ 1813825 h 1906859"/>
                  <a:gd name="connsiteX5" fmla="*/ 248957 w 724829"/>
                  <a:gd name="connsiteY5" fmla="*/ 1906859 h 1906859"/>
                  <a:gd name="connsiteX6" fmla="*/ 0 w 724829"/>
                  <a:gd name="connsiteY6" fmla="*/ 1906859 h 1906859"/>
                  <a:gd name="connsiteX7" fmla="*/ 0 w 724829"/>
                  <a:gd name="connsiteY7" fmla="*/ 475872 h 1906859"/>
                  <a:gd name="connsiteX8" fmla="*/ 0 w 724829"/>
                  <a:gd name="connsiteY8" fmla="*/ 475872 h 1906859"/>
                  <a:gd name="connsiteX9" fmla="*/ 248957 w 724829"/>
                  <a:gd name="connsiteY9" fmla="*/ 475872 h 1906859"/>
                  <a:gd name="connsiteX10" fmla="*/ 724829 w 724829"/>
                  <a:gd name="connsiteY10" fmla="*/ 0 h 1906859"/>
                  <a:gd name="connsiteX11" fmla="*/ 248957 w 724829"/>
                  <a:gd name="connsiteY11" fmla="*/ 475872 h 1906859"/>
                  <a:gd name="connsiteX12" fmla="*/ 248957 w 724829"/>
                  <a:gd name="connsiteY12" fmla="*/ 1906859 h 1906859"/>
                  <a:gd name="connsiteX0" fmla="*/ 0 w 724829"/>
                  <a:gd name="connsiteY0" fmla="*/ 475872 h 1906859"/>
                  <a:gd name="connsiteX1" fmla="*/ 248957 w 724829"/>
                  <a:gd name="connsiteY1" fmla="*/ 475872 h 1906859"/>
                  <a:gd name="connsiteX2" fmla="*/ 248957 w 724829"/>
                  <a:gd name="connsiteY2" fmla="*/ 1906859 h 1906859"/>
                  <a:gd name="connsiteX3" fmla="*/ 0 w 724829"/>
                  <a:gd name="connsiteY3" fmla="*/ 1906859 h 1906859"/>
                  <a:gd name="connsiteX4" fmla="*/ 0 w 724829"/>
                  <a:gd name="connsiteY4" fmla="*/ 475872 h 1906859"/>
                  <a:gd name="connsiteX0" fmla="*/ 248957 w 724829"/>
                  <a:gd name="connsiteY0" fmla="*/ 475872 h 1906859"/>
                  <a:gd name="connsiteX1" fmla="*/ 724829 w 724829"/>
                  <a:gd name="connsiteY1" fmla="*/ 0 h 1906859"/>
                  <a:gd name="connsiteX2" fmla="*/ 724829 w 724829"/>
                  <a:gd name="connsiteY2" fmla="*/ 1430987 h 1906859"/>
                  <a:gd name="connsiteX3" fmla="*/ 248957 w 724829"/>
                  <a:gd name="connsiteY3" fmla="*/ 1906859 h 1906859"/>
                  <a:gd name="connsiteX4" fmla="*/ 248957 w 724829"/>
                  <a:gd name="connsiteY4" fmla="*/ 475872 h 1906859"/>
                  <a:gd name="connsiteX0" fmla="*/ 0 w 724829"/>
                  <a:gd name="connsiteY0" fmla="*/ 475872 h 1906859"/>
                  <a:gd name="connsiteX1" fmla="*/ 475872 w 724829"/>
                  <a:gd name="connsiteY1" fmla="*/ 0 h 1906859"/>
                  <a:gd name="connsiteX2" fmla="*/ 724829 w 724829"/>
                  <a:gd name="connsiteY2" fmla="*/ 0 h 1906859"/>
                  <a:gd name="connsiteX3" fmla="*/ 248957 w 724829"/>
                  <a:gd name="connsiteY3" fmla="*/ 475872 h 1906859"/>
                  <a:gd name="connsiteX4" fmla="*/ 0 w 724829"/>
                  <a:gd name="connsiteY4" fmla="*/ 475872 h 1906859"/>
                  <a:gd name="connsiteX0" fmla="*/ 0 w 724829"/>
                  <a:gd name="connsiteY0" fmla="*/ 475872 h 1906859"/>
                  <a:gd name="connsiteX1" fmla="*/ 475872 w 724829"/>
                  <a:gd name="connsiteY1" fmla="*/ 0 h 1906859"/>
                  <a:gd name="connsiteX2" fmla="*/ 724829 w 724829"/>
                  <a:gd name="connsiteY2" fmla="*/ 0 h 1906859"/>
                  <a:gd name="connsiteX3" fmla="*/ 724829 w 724829"/>
                  <a:gd name="connsiteY3" fmla="*/ 912456 h 1906859"/>
                  <a:gd name="connsiteX4" fmla="*/ 356070 w 724829"/>
                  <a:gd name="connsiteY4" fmla="*/ 1813825 h 1906859"/>
                  <a:gd name="connsiteX5" fmla="*/ 248957 w 724829"/>
                  <a:gd name="connsiteY5" fmla="*/ 1906859 h 1906859"/>
                  <a:gd name="connsiteX6" fmla="*/ 0 w 724829"/>
                  <a:gd name="connsiteY6" fmla="*/ 1906859 h 1906859"/>
                  <a:gd name="connsiteX7" fmla="*/ 0 w 724829"/>
                  <a:gd name="connsiteY7" fmla="*/ 475872 h 1906859"/>
                  <a:gd name="connsiteX8" fmla="*/ 0 w 724829"/>
                  <a:gd name="connsiteY8" fmla="*/ 475872 h 1906859"/>
                  <a:gd name="connsiteX9" fmla="*/ 248957 w 724829"/>
                  <a:gd name="connsiteY9" fmla="*/ 475872 h 1906859"/>
                  <a:gd name="connsiteX10" fmla="*/ 724829 w 724829"/>
                  <a:gd name="connsiteY10" fmla="*/ 0 h 1906859"/>
                  <a:gd name="connsiteX11" fmla="*/ 248957 w 724829"/>
                  <a:gd name="connsiteY11" fmla="*/ 475872 h 1906859"/>
                  <a:gd name="connsiteX12" fmla="*/ 248957 w 724829"/>
                  <a:gd name="connsiteY12" fmla="*/ 1906859 h 1906859"/>
                  <a:gd name="connsiteX0" fmla="*/ 0 w 729635"/>
                  <a:gd name="connsiteY0" fmla="*/ 475872 h 1906859"/>
                  <a:gd name="connsiteX1" fmla="*/ 248957 w 729635"/>
                  <a:gd name="connsiteY1" fmla="*/ 475872 h 1906859"/>
                  <a:gd name="connsiteX2" fmla="*/ 248957 w 729635"/>
                  <a:gd name="connsiteY2" fmla="*/ 1906859 h 1906859"/>
                  <a:gd name="connsiteX3" fmla="*/ 0 w 729635"/>
                  <a:gd name="connsiteY3" fmla="*/ 1906859 h 1906859"/>
                  <a:gd name="connsiteX4" fmla="*/ 0 w 729635"/>
                  <a:gd name="connsiteY4" fmla="*/ 475872 h 1906859"/>
                  <a:gd name="connsiteX0" fmla="*/ 248957 w 729635"/>
                  <a:gd name="connsiteY0" fmla="*/ 475872 h 1906859"/>
                  <a:gd name="connsiteX1" fmla="*/ 724829 w 729635"/>
                  <a:gd name="connsiteY1" fmla="*/ 0 h 1906859"/>
                  <a:gd name="connsiteX2" fmla="*/ 724829 w 729635"/>
                  <a:gd name="connsiteY2" fmla="*/ 1430987 h 1906859"/>
                  <a:gd name="connsiteX3" fmla="*/ 248957 w 729635"/>
                  <a:gd name="connsiteY3" fmla="*/ 1906859 h 1906859"/>
                  <a:gd name="connsiteX4" fmla="*/ 248957 w 729635"/>
                  <a:gd name="connsiteY4" fmla="*/ 475872 h 1906859"/>
                  <a:gd name="connsiteX0" fmla="*/ 0 w 729635"/>
                  <a:gd name="connsiteY0" fmla="*/ 475872 h 1906859"/>
                  <a:gd name="connsiteX1" fmla="*/ 475872 w 729635"/>
                  <a:gd name="connsiteY1" fmla="*/ 0 h 1906859"/>
                  <a:gd name="connsiteX2" fmla="*/ 724829 w 729635"/>
                  <a:gd name="connsiteY2" fmla="*/ 0 h 1906859"/>
                  <a:gd name="connsiteX3" fmla="*/ 248957 w 729635"/>
                  <a:gd name="connsiteY3" fmla="*/ 475872 h 1906859"/>
                  <a:gd name="connsiteX4" fmla="*/ 0 w 729635"/>
                  <a:gd name="connsiteY4" fmla="*/ 475872 h 1906859"/>
                  <a:gd name="connsiteX0" fmla="*/ 0 w 729635"/>
                  <a:gd name="connsiteY0" fmla="*/ 475872 h 1906859"/>
                  <a:gd name="connsiteX1" fmla="*/ 475872 w 729635"/>
                  <a:gd name="connsiteY1" fmla="*/ 0 h 1906859"/>
                  <a:gd name="connsiteX2" fmla="*/ 724829 w 729635"/>
                  <a:gd name="connsiteY2" fmla="*/ 0 h 1906859"/>
                  <a:gd name="connsiteX3" fmla="*/ 729635 w 729635"/>
                  <a:gd name="connsiteY3" fmla="*/ 96537 h 1906859"/>
                  <a:gd name="connsiteX4" fmla="*/ 724829 w 729635"/>
                  <a:gd name="connsiteY4" fmla="*/ 912456 h 1906859"/>
                  <a:gd name="connsiteX5" fmla="*/ 356070 w 729635"/>
                  <a:gd name="connsiteY5" fmla="*/ 1813825 h 1906859"/>
                  <a:gd name="connsiteX6" fmla="*/ 248957 w 729635"/>
                  <a:gd name="connsiteY6" fmla="*/ 1906859 h 1906859"/>
                  <a:gd name="connsiteX7" fmla="*/ 0 w 729635"/>
                  <a:gd name="connsiteY7" fmla="*/ 1906859 h 1906859"/>
                  <a:gd name="connsiteX8" fmla="*/ 0 w 729635"/>
                  <a:gd name="connsiteY8" fmla="*/ 475872 h 1906859"/>
                  <a:gd name="connsiteX9" fmla="*/ 0 w 729635"/>
                  <a:gd name="connsiteY9" fmla="*/ 475872 h 1906859"/>
                  <a:gd name="connsiteX10" fmla="*/ 248957 w 729635"/>
                  <a:gd name="connsiteY10" fmla="*/ 475872 h 1906859"/>
                  <a:gd name="connsiteX11" fmla="*/ 724829 w 729635"/>
                  <a:gd name="connsiteY11" fmla="*/ 0 h 1906859"/>
                  <a:gd name="connsiteX12" fmla="*/ 248957 w 729635"/>
                  <a:gd name="connsiteY12" fmla="*/ 475872 h 1906859"/>
                  <a:gd name="connsiteX13" fmla="*/ 248957 w 729635"/>
                  <a:gd name="connsiteY13" fmla="*/ 1906859 h 1906859"/>
                  <a:gd name="connsiteX0" fmla="*/ 0 w 729635"/>
                  <a:gd name="connsiteY0" fmla="*/ 475872 h 1906859"/>
                  <a:gd name="connsiteX1" fmla="*/ 248957 w 729635"/>
                  <a:gd name="connsiteY1" fmla="*/ 475872 h 1906859"/>
                  <a:gd name="connsiteX2" fmla="*/ 248957 w 729635"/>
                  <a:gd name="connsiteY2" fmla="*/ 1906859 h 1906859"/>
                  <a:gd name="connsiteX3" fmla="*/ 0 w 729635"/>
                  <a:gd name="connsiteY3" fmla="*/ 1906859 h 1906859"/>
                  <a:gd name="connsiteX4" fmla="*/ 0 w 729635"/>
                  <a:gd name="connsiteY4" fmla="*/ 475872 h 1906859"/>
                  <a:gd name="connsiteX0" fmla="*/ 248957 w 729635"/>
                  <a:gd name="connsiteY0" fmla="*/ 475872 h 1906859"/>
                  <a:gd name="connsiteX1" fmla="*/ 724829 w 729635"/>
                  <a:gd name="connsiteY1" fmla="*/ 0 h 1906859"/>
                  <a:gd name="connsiteX2" fmla="*/ 724829 w 729635"/>
                  <a:gd name="connsiteY2" fmla="*/ 1430987 h 1906859"/>
                  <a:gd name="connsiteX3" fmla="*/ 248957 w 729635"/>
                  <a:gd name="connsiteY3" fmla="*/ 1906859 h 1906859"/>
                  <a:gd name="connsiteX4" fmla="*/ 248957 w 729635"/>
                  <a:gd name="connsiteY4" fmla="*/ 475872 h 1906859"/>
                  <a:gd name="connsiteX0" fmla="*/ 0 w 729635"/>
                  <a:gd name="connsiteY0" fmla="*/ 475872 h 1906859"/>
                  <a:gd name="connsiteX1" fmla="*/ 475872 w 729635"/>
                  <a:gd name="connsiteY1" fmla="*/ 0 h 1906859"/>
                  <a:gd name="connsiteX2" fmla="*/ 724829 w 729635"/>
                  <a:gd name="connsiteY2" fmla="*/ 0 h 1906859"/>
                  <a:gd name="connsiteX3" fmla="*/ 248957 w 729635"/>
                  <a:gd name="connsiteY3" fmla="*/ 475872 h 1906859"/>
                  <a:gd name="connsiteX4" fmla="*/ 0 w 729635"/>
                  <a:gd name="connsiteY4" fmla="*/ 475872 h 1906859"/>
                  <a:gd name="connsiteX0" fmla="*/ 0 w 729635"/>
                  <a:gd name="connsiteY0" fmla="*/ 475872 h 1906859"/>
                  <a:gd name="connsiteX1" fmla="*/ 475872 w 729635"/>
                  <a:gd name="connsiteY1" fmla="*/ 0 h 1906859"/>
                  <a:gd name="connsiteX2" fmla="*/ 724829 w 729635"/>
                  <a:gd name="connsiteY2" fmla="*/ 0 h 1906859"/>
                  <a:gd name="connsiteX3" fmla="*/ 729635 w 729635"/>
                  <a:gd name="connsiteY3" fmla="*/ 96537 h 1906859"/>
                  <a:gd name="connsiteX4" fmla="*/ 345688 w 729635"/>
                  <a:gd name="connsiteY4" fmla="*/ 471983 h 1906859"/>
                  <a:gd name="connsiteX5" fmla="*/ 356070 w 729635"/>
                  <a:gd name="connsiteY5" fmla="*/ 1813825 h 1906859"/>
                  <a:gd name="connsiteX6" fmla="*/ 248957 w 729635"/>
                  <a:gd name="connsiteY6" fmla="*/ 1906859 h 1906859"/>
                  <a:gd name="connsiteX7" fmla="*/ 0 w 729635"/>
                  <a:gd name="connsiteY7" fmla="*/ 1906859 h 1906859"/>
                  <a:gd name="connsiteX8" fmla="*/ 0 w 729635"/>
                  <a:gd name="connsiteY8" fmla="*/ 475872 h 1906859"/>
                  <a:gd name="connsiteX9" fmla="*/ 0 w 729635"/>
                  <a:gd name="connsiteY9" fmla="*/ 475872 h 1906859"/>
                  <a:gd name="connsiteX10" fmla="*/ 248957 w 729635"/>
                  <a:gd name="connsiteY10" fmla="*/ 475872 h 1906859"/>
                  <a:gd name="connsiteX11" fmla="*/ 724829 w 729635"/>
                  <a:gd name="connsiteY11" fmla="*/ 0 h 1906859"/>
                  <a:gd name="connsiteX12" fmla="*/ 248957 w 729635"/>
                  <a:gd name="connsiteY12" fmla="*/ 475872 h 1906859"/>
                  <a:gd name="connsiteX13" fmla="*/ 248957 w 729635"/>
                  <a:gd name="connsiteY13" fmla="*/ 1906859 h 1906859"/>
                  <a:gd name="connsiteX0" fmla="*/ 0 w 729635"/>
                  <a:gd name="connsiteY0" fmla="*/ 475872 h 1906859"/>
                  <a:gd name="connsiteX1" fmla="*/ 248957 w 729635"/>
                  <a:gd name="connsiteY1" fmla="*/ 475872 h 1906859"/>
                  <a:gd name="connsiteX2" fmla="*/ 248957 w 729635"/>
                  <a:gd name="connsiteY2" fmla="*/ 1906859 h 1906859"/>
                  <a:gd name="connsiteX3" fmla="*/ 0 w 729635"/>
                  <a:gd name="connsiteY3" fmla="*/ 1906859 h 1906859"/>
                  <a:gd name="connsiteX4" fmla="*/ 0 w 729635"/>
                  <a:gd name="connsiteY4" fmla="*/ 475872 h 1906859"/>
                  <a:gd name="connsiteX0" fmla="*/ 248957 w 729635"/>
                  <a:gd name="connsiteY0" fmla="*/ 475872 h 1906859"/>
                  <a:gd name="connsiteX1" fmla="*/ 724829 w 729635"/>
                  <a:gd name="connsiteY1" fmla="*/ 0 h 1906859"/>
                  <a:gd name="connsiteX2" fmla="*/ 724829 w 729635"/>
                  <a:gd name="connsiteY2" fmla="*/ 1430987 h 1906859"/>
                  <a:gd name="connsiteX3" fmla="*/ 248957 w 729635"/>
                  <a:gd name="connsiteY3" fmla="*/ 1906859 h 1906859"/>
                  <a:gd name="connsiteX4" fmla="*/ 248957 w 729635"/>
                  <a:gd name="connsiteY4" fmla="*/ 475872 h 1906859"/>
                  <a:gd name="connsiteX0" fmla="*/ 0 w 729635"/>
                  <a:gd name="connsiteY0" fmla="*/ 475872 h 1906859"/>
                  <a:gd name="connsiteX1" fmla="*/ 475872 w 729635"/>
                  <a:gd name="connsiteY1" fmla="*/ 0 h 1906859"/>
                  <a:gd name="connsiteX2" fmla="*/ 724829 w 729635"/>
                  <a:gd name="connsiteY2" fmla="*/ 0 h 1906859"/>
                  <a:gd name="connsiteX3" fmla="*/ 248957 w 729635"/>
                  <a:gd name="connsiteY3" fmla="*/ 475872 h 1906859"/>
                  <a:gd name="connsiteX4" fmla="*/ 0 w 729635"/>
                  <a:gd name="connsiteY4" fmla="*/ 475872 h 1906859"/>
                  <a:gd name="connsiteX0" fmla="*/ 0 w 729635"/>
                  <a:gd name="connsiteY0" fmla="*/ 475872 h 1906859"/>
                  <a:gd name="connsiteX1" fmla="*/ 475872 w 729635"/>
                  <a:gd name="connsiteY1" fmla="*/ 0 h 1906859"/>
                  <a:gd name="connsiteX2" fmla="*/ 724829 w 729635"/>
                  <a:gd name="connsiteY2" fmla="*/ 0 h 1906859"/>
                  <a:gd name="connsiteX3" fmla="*/ 729635 w 729635"/>
                  <a:gd name="connsiteY3" fmla="*/ 96537 h 1906859"/>
                  <a:gd name="connsiteX4" fmla="*/ 351264 w 729635"/>
                  <a:gd name="connsiteY4" fmla="*/ 466407 h 1906859"/>
                  <a:gd name="connsiteX5" fmla="*/ 356070 w 729635"/>
                  <a:gd name="connsiteY5" fmla="*/ 1813825 h 1906859"/>
                  <a:gd name="connsiteX6" fmla="*/ 248957 w 729635"/>
                  <a:gd name="connsiteY6" fmla="*/ 1906859 h 1906859"/>
                  <a:gd name="connsiteX7" fmla="*/ 0 w 729635"/>
                  <a:gd name="connsiteY7" fmla="*/ 1906859 h 1906859"/>
                  <a:gd name="connsiteX8" fmla="*/ 0 w 729635"/>
                  <a:gd name="connsiteY8" fmla="*/ 475872 h 1906859"/>
                  <a:gd name="connsiteX9" fmla="*/ 0 w 729635"/>
                  <a:gd name="connsiteY9" fmla="*/ 475872 h 1906859"/>
                  <a:gd name="connsiteX10" fmla="*/ 248957 w 729635"/>
                  <a:gd name="connsiteY10" fmla="*/ 475872 h 1906859"/>
                  <a:gd name="connsiteX11" fmla="*/ 724829 w 729635"/>
                  <a:gd name="connsiteY11" fmla="*/ 0 h 1906859"/>
                  <a:gd name="connsiteX12" fmla="*/ 248957 w 729635"/>
                  <a:gd name="connsiteY12" fmla="*/ 475872 h 1906859"/>
                  <a:gd name="connsiteX13" fmla="*/ 248957 w 729635"/>
                  <a:gd name="connsiteY13" fmla="*/ 1906859 h 1906859"/>
                  <a:gd name="connsiteX0" fmla="*/ 0 w 729635"/>
                  <a:gd name="connsiteY0" fmla="*/ 475872 h 1906859"/>
                  <a:gd name="connsiteX1" fmla="*/ 248957 w 729635"/>
                  <a:gd name="connsiteY1" fmla="*/ 475872 h 1906859"/>
                  <a:gd name="connsiteX2" fmla="*/ 248957 w 729635"/>
                  <a:gd name="connsiteY2" fmla="*/ 1906859 h 1906859"/>
                  <a:gd name="connsiteX3" fmla="*/ 0 w 729635"/>
                  <a:gd name="connsiteY3" fmla="*/ 1906859 h 1906859"/>
                  <a:gd name="connsiteX4" fmla="*/ 0 w 729635"/>
                  <a:gd name="connsiteY4" fmla="*/ 475872 h 1906859"/>
                  <a:gd name="connsiteX0" fmla="*/ 248957 w 729635"/>
                  <a:gd name="connsiteY0" fmla="*/ 475872 h 1906859"/>
                  <a:gd name="connsiteX1" fmla="*/ 724829 w 729635"/>
                  <a:gd name="connsiteY1" fmla="*/ 0 h 1906859"/>
                  <a:gd name="connsiteX2" fmla="*/ 724829 w 729635"/>
                  <a:gd name="connsiteY2" fmla="*/ 1430987 h 1906859"/>
                  <a:gd name="connsiteX3" fmla="*/ 248957 w 729635"/>
                  <a:gd name="connsiteY3" fmla="*/ 1906859 h 1906859"/>
                  <a:gd name="connsiteX4" fmla="*/ 248957 w 729635"/>
                  <a:gd name="connsiteY4" fmla="*/ 475872 h 1906859"/>
                  <a:gd name="connsiteX0" fmla="*/ 0 w 729635"/>
                  <a:gd name="connsiteY0" fmla="*/ 475872 h 1906859"/>
                  <a:gd name="connsiteX1" fmla="*/ 475872 w 729635"/>
                  <a:gd name="connsiteY1" fmla="*/ 0 h 1906859"/>
                  <a:gd name="connsiteX2" fmla="*/ 724829 w 729635"/>
                  <a:gd name="connsiteY2" fmla="*/ 0 h 1906859"/>
                  <a:gd name="connsiteX3" fmla="*/ 248957 w 729635"/>
                  <a:gd name="connsiteY3" fmla="*/ 475872 h 1906859"/>
                  <a:gd name="connsiteX4" fmla="*/ 0 w 729635"/>
                  <a:gd name="connsiteY4" fmla="*/ 475872 h 1906859"/>
                  <a:gd name="connsiteX0" fmla="*/ 0 w 729635"/>
                  <a:gd name="connsiteY0" fmla="*/ 475872 h 1906859"/>
                  <a:gd name="connsiteX1" fmla="*/ 475872 w 729635"/>
                  <a:gd name="connsiteY1" fmla="*/ 0 h 1906859"/>
                  <a:gd name="connsiteX2" fmla="*/ 724829 w 729635"/>
                  <a:gd name="connsiteY2" fmla="*/ 0 h 1906859"/>
                  <a:gd name="connsiteX3" fmla="*/ 729635 w 729635"/>
                  <a:gd name="connsiteY3" fmla="*/ 96537 h 1906859"/>
                  <a:gd name="connsiteX4" fmla="*/ 356840 w 729635"/>
                  <a:gd name="connsiteY4" fmla="*/ 466407 h 1906859"/>
                  <a:gd name="connsiteX5" fmla="*/ 356070 w 729635"/>
                  <a:gd name="connsiteY5" fmla="*/ 1813825 h 1906859"/>
                  <a:gd name="connsiteX6" fmla="*/ 248957 w 729635"/>
                  <a:gd name="connsiteY6" fmla="*/ 1906859 h 1906859"/>
                  <a:gd name="connsiteX7" fmla="*/ 0 w 729635"/>
                  <a:gd name="connsiteY7" fmla="*/ 1906859 h 1906859"/>
                  <a:gd name="connsiteX8" fmla="*/ 0 w 729635"/>
                  <a:gd name="connsiteY8" fmla="*/ 475872 h 1906859"/>
                  <a:gd name="connsiteX9" fmla="*/ 0 w 729635"/>
                  <a:gd name="connsiteY9" fmla="*/ 475872 h 1906859"/>
                  <a:gd name="connsiteX10" fmla="*/ 248957 w 729635"/>
                  <a:gd name="connsiteY10" fmla="*/ 475872 h 1906859"/>
                  <a:gd name="connsiteX11" fmla="*/ 724829 w 729635"/>
                  <a:gd name="connsiteY11" fmla="*/ 0 h 1906859"/>
                  <a:gd name="connsiteX12" fmla="*/ 248957 w 729635"/>
                  <a:gd name="connsiteY12" fmla="*/ 475872 h 1906859"/>
                  <a:gd name="connsiteX13" fmla="*/ 248957 w 729635"/>
                  <a:gd name="connsiteY13" fmla="*/ 1906859 h 190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29635" h="1906859" stroke="0" extrusionOk="0">
                    <a:moveTo>
                      <a:pt x="0" y="475872"/>
                    </a:moveTo>
                    <a:lnTo>
                      <a:pt x="248957" y="475872"/>
                    </a:lnTo>
                    <a:lnTo>
                      <a:pt x="248957" y="1906859"/>
                    </a:lnTo>
                    <a:lnTo>
                      <a:pt x="0" y="1906859"/>
                    </a:lnTo>
                    <a:lnTo>
                      <a:pt x="0" y="475872"/>
                    </a:lnTo>
                    <a:close/>
                  </a:path>
                  <a:path w="729635" h="1906859" fill="darkenLess" stroke="0" extrusionOk="0">
                    <a:moveTo>
                      <a:pt x="248957" y="475872"/>
                    </a:moveTo>
                    <a:lnTo>
                      <a:pt x="724829" y="0"/>
                    </a:lnTo>
                    <a:lnTo>
                      <a:pt x="724829" y="1430987"/>
                    </a:lnTo>
                    <a:lnTo>
                      <a:pt x="248957" y="1906859"/>
                    </a:lnTo>
                    <a:lnTo>
                      <a:pt x="248957" y="475872"/>
                    </a:lnTo>
                    <a:close/>
                  </a:path>
                  <a:path w="729635" h="1906859" fill="lightenLess" stroke="0" extrusionOk="0">
                    <a:moveTo>
                      <a:pt x="0" y="475872"/>
                    </a:moveTo>
                    <a:lnTo>
                      <a:pt x="475872" y="0"/>
                    </a:lnTo>
                    <a:lnTo>
                      <a:pt x="724829" y="0"/>
                    </a:lnTo>
                    <a:lnTo>
                      <a:pt x="248957" y="475872"/>
                    </a:lnTo>
                    <a:lnTo>
                      <a:pt x="0" y="475872"/>
                    </a:lnTo>
                    <a:close/>
                  </a:path>
                  <a:path w="729635" h="1906859" fill="none" extrusionOk="0">
                    <a:moveTo>
                      <a:pt x="0" y="475872"/>
                    </a:moveTo>
                    <a:lnTo>
                      <a:pt x="475872" y="0"/>
                    </a:lnTo>
                    <a:lnTo>
                      <a:pt x="724829" y="0"/>
                    </a:lnTo>
                    <a:lnTo>
                      <a:pt x="729635" y="96537"/>
                    </a:lnTo>
                    <a:lnTo>
                      <a:pt x="356840" y="466407"/>
                    </a:lnTo>
                    <a:cubicBezTo>
                      <a:pt x="360301" y="913688"/>
                      <a:pt x="352609" y="1366544"/>
                      <a:pt x="356070" y="1813825"/>
                    </a:cubicBezTo>
                    <a:lnTo>
                      <a:pt x="248957" y="1906859"/>
                    </a:lnTo>
                    <a:lnTo>
                      <a:pt x="0" y="1906859"/>
                    </a:lnTo>
                    <a:lnTo>
                      <a:pt x="0" y="475872"/>
                    </a:lnTo>
                    <a:close/>
                    <a:moveTo>
                      <a:pt x="0" y="475872"/>
                    </a:moveTo>
                    <a:lnTo>
                      <a:pt x="248957" y="475872"/>
                    </a:lnTo>
                    <a:lnTo>
                      <a:pt x="724829" y="0"/>
                    </a:lnTo>
                    <a:moveTo>
                      <a:pt x="248957" y="475872"/>
                    </a:moveTo>
                    <a:lnTo>
                      <a:pt x="248957" y="1906859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755595" y="4117462"/>
                <a:ext cx="2742554" cy="690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MU Bright Roman" charset="0"/>
                    <a:ea typeface="CMU Bright Roman" charset="0"/>
                    <a:cs typeface="CMU Bright Roman" charset="0"/>
                  </a:rPr>
                  <a:t>[CONV3-32</a:t>
                </a:r>
                <a:r>
                  <a:rPr lang="en-US" sz="1200" dirty="0" smtClean="0">
                    <a:latin typeface="CMU Bright Roman" charset="0"/>
                    <a:ea typeface="CMU Bright Roman" charset="0"/>
                    <a:cs typeface="CMU Bright Roman" charset="0"/>
                  </a:rPr>
                  <a:t>]×3</a:t>
                </a:r>
                <a:endParaRPr lang="en-US" sz="1200" dirty="0">
                  <a:latin typeface="CMU Bright Roman" charset="0"/>
                  <a:ea typeface="CMU Bright Roman" charset="0"/>
                  <a:cs typeface="CMU Bright Roman" charset="0"/>
                </a:endParaRPr>
              </a:p>
              <a:p>
                <a:pPr algn="ctr"/>
                <a:r>
                  <a:rPr lang="en-US" sz="1200" dirty="0">
                    <a:latin typeface="CMU Bright Roman" charset="0"/>
                    <a:ea typeface="CMU Bright Roman" charset="0"/>
                    <a:cs typeface="CMU Bright Roman" charset="0"/>
                  </a:rPr>
                  <a:t>(32×32×32)</a:t>
                </a: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 rot="579635">
                <a:off x="2257361" y="2161217"/>
                <a:ext cx="2234338" cy="21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MU Bright Roman" charset="0"/>
                    <a:ea typeface="CMU Bright Roman" charset="0"/>
                    <a:cs typeface="CMU Bright Roman" charset="0"/>
                  </a:rPr>
                  <a:t>Max Pool</a:t>
                </a:r>
              </a:p>
            </p:txBody>
          </p:sp>
          <p:sp>
            <p:nvSpPr>
              <p:cNvPr id="232" name="TextBox 231"/>
              <p:cNvSpPr txBox="1"/>
              <p:nvPr/>
            </p:nvSpPr>
            <p:spPr>
              <a:xfrm>
                <a:off x="3111134" y="4116282"/>
                <a:ext cx="2507634" cy="690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MU Bright Roman" charset="0"/>
                    <a:ea typeface="CMU Bright Roman" charset="0"/>
                    <a:cs typeface="CMU Bright Roman" charset="0"/>
                  </a:rPr>
                  <a:t>[CONV3-64</a:t>
                </a:r>
                <a:r>
                  <a:rPr lang="en-US" sz="1200" dirty="0" smtClean="0">
                    <a:latin typeface="CMU Bright Roman" charset="0"/>
                    <a:ea typeface="CMU Bright Roman" charset="0"/>
                    <a:cs typeface="CMU Bright Roman" charset="0"/>
                  </a:rPr>
                  <a:t>]×3</a:t>
                </a:r>
                <a:endParaRPr lang="en-US" sz="1200" dirty="0">
                  <a:latin typeface="CMU Bright Roman" charset="0"/>
                  <a:ea typeface="CMU Bright Roman" charset="0"/>
                  <a:cs typeface="CMU Bright Roman" charset="0"/>
                </a:endParaRPr>
              </a:p>
              <a:p>
                <a:pPr algn="ctr"/>
                <a:r>
                  <a:rPr lang="en-US" sz="1200" dirty="0">
                    <a:latin typeface="CMU Bright Roman" charset="0"/>
                    <a:ea typeface="CMU Bright Roman" charset="0"/>
                    <a:cs typeface="CMU Bright Roman" charset="0"/>
                  </a:rPr>
                  <a:t>(64×16×16)</a:t>
                </a:r>
              </a:p>
            </p:txBody>
          </p:sp>
          <p:sp>
            <p:nvSpPr>
              <p:cNvPr id="233" name="Cube 232"/>
              <p:cNvSpPr/>
              <p:nvPr/>
            </p:nvSpPr>
            <p:spPr>
              <a:xfrm flipH="1">
                <a:off x="5699484" y="2772330"/>
                <a:ext cx="723877" cy="583135"/>
              </a:xfrm>
              <a:prstGeom prst="cube">
                <a:avLst>
                  <a:gd name="adj" fmla="val 2292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234" name="Cube 233"/>
              <p:cNvSpPr/>
              <p:nvPr/>
            </p:nvSpPr>
            <p:spPr>
              <a:xfrm flipH="1">
                <a:off x="4881889" y="2909863"/>
                <a:ext cx="152397" cy="371706"/>
              </a:xfrm>
              <a:prstGeom prst="cube">
                <a:avLst>
                  <a:gd name="adj" fmla="val 96422"/>
                </a:avLst>
              </a:pr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cxnSp>
            <p:nvCxnSpPr>
              <p:cNvPr id="235" name="Straight Connector 234"/>
              <p:cNvCxnSpPr/>
              <p:nvPr/>
            </p:nvCxnSpPr>
            <p:spPr>
              <a:xfrm>
                <a:off x="4884614" y="2909863"/>
                <a:ext cx="814874" cy="9664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5037014" y="3013939"/>
                <a:ext cx="711292" cy="4832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flipV="1">
                <a:off x="5031560" y="3010222"/>
                <a:ext cx="716747" cy="27134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8" name="TextBox 237"/>
              <p:cNvSpPr txBox="1"/>
              <p:nvPr/>
            </p:nvSpPr>
            <p:spPr>
              <a:xfrm>
                <a:off x="5539979" y="4117462"/>
                <a:ext cx="2704383" cy="690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MU Bright Roman" charset="0"/>
                    <a:ea typeface="CMU Bright Roman" charset="0"/>
                    <a:cs typeface="CMU Bright Roman" charset="0"/>
                  </a:rPr>
                  <a:t>[CONV3-128]×3</a:t>
                </a:r>
              </a:p>
              <a:p>
                <a:pPr algn="ctr"/>
                <a:r>
                  <a:rPr lang="en-US" sz="1200" dirty="0">
                    <a:latin typeface="CMU Bright Roman" charset="0"/>
                    <a:ea typeface="CMU Bright Roman" charset="0"/>
                    <a:cs typeface="CMU Bright Roman" charset="0"/>
                  </a:rPr>
                  <a:t>(128×8×8)</a:t>
                </a:r>
              </a:p>
            </p:txBody>
          </p:sp>
          <p:sp>
            <p:nvSpPr>
              <p:cNvPr id="239" name="TextBox 238"/>
              <p:cNvSpPr txBox="1"/>
              <p:nvPr/>
            </p:nvSpPr>
            <p:spPr>
              <a:xfrm rot="441032">
                <a:off x="4446981" y="2405534"/>
                <a:ext cx="2234338" cy="21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MU Bright Roman" charset="0"/>
                    <a:ea typeface="CMU Bright Roman" charset="0"/>
                    <a:cs typeface="CMU Bright Roman" charset="0"/>
                  </a:rPr>
                  <a:t>Max Pool</a:t>
                </a:r>
              </a:p>
            </p:txBody>
          </p:sp>
          <p:sp>
            <p:nvSpPr>
              <p:cNvPr id="240" name="Cube 239"/>
              <p:cNvSpPr/>
              <p:nvPr/>
            </p:nvSpPr>
            <p:spPr>
              <a:xfrm flipH="1">
                <a:off x="8455721" y="2891252"/>
                <a:ext cx="927952" cy="280204"/>
              </a:xfrm>
              <a:prstGeom prst="cube">
                <a:avLst>
                  <a:gd name="adj" fmla="val 31269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241" name="Cube 240"/>
              <p:cNvSpPr/>
              <p:nvPr/>
            </p:nvSpPr>
            <p:spPr>
              <a:xfrm flipH="1">
                <a:off x="7595257" y="2935423"/>
                <a:ext cx="152397" cy="371706"/>
              </a:xfrm>
              <a:prstGeom prst="cube">
                <a:avLst>
                  <a:gd name="adj" fmla="val 96422"/>
                </a:avLst>
              </a:pr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cxnSp>
            <p:nvCxnSpPr>
              <p:cNvPr id="242" name="Straight Connector 241"/>
              <p:cNvCxnSpPr/>
              <p:nvPr/>
            </p:nvCxnSpPr>
            <p:spPr>
              <a:xfrm>
                <a:off x="7597982" y="2935423"/>
                <a:ext cx="814874" cy="9664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 flipV="1">
                <a:off x="7750382" y="3039499"/>
                <a:ext cx="711292" cy="4832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V="1">
                <a:off x="7744928" y="3035782"/>
                <a:ext cx="716747" cy="27134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5" name="Cube 94"/>
              <p:cNvSpPr/>
              <p:nvPr/>
            </p:nvSpPr>
            <p:spPr>
              <a:xfrm flipH="1">
                <a:off x="6388547" y="2784681"/>
                <a:ext cx="723931" cy="583135"/>
              </a:xfrm>
              <a:custGeom>
                <a:avLst/>
                <a:gdLst>
                  <a:gd name="connsiteX0" fmla="*/ 0 w 723877"/>
                  <a:gd name="connsiteY0" fmla="*/ 133684 h 583135"/>
                  <a:gd name="connsiteX1" fmla="*/ 590193 w 723877"/>
                  <a:gd name="connsiteY1" fmla="*/ 133684 h 583135"/>
                  <a:gd name="connsiteX2" fmla="*/ 590193 w 723877"/>
                  <a:gd name="connsiteY2" fmla="*/ 583135 h 583135"/>
                  <a:gd name="connsiteX3" fmla="*/ 0 w 723877"/>
                  <a:gd name="connsiteY3" fmla="*/ 583135 h 583135"/>
                  <a:gd name="connsiteX4" fmla="*/ 0 w 723877"/>
                  <a:gd name="connsiteY4" fmla="*/ 133684 h 583135"/>
                  <a:gd name="connsiteX0" fmla="*/ 590193 w 723877"/>
                  <a:gd name="connsiteY0" fmla="*/ 133684 h 583135"/>
                  <a:gd name="connsiteX1" fmla="*/ 723877 w 723877"/>
                  <a:gd name="connsiteY1" fmla="*/ 0 h 583135"/>
                  <a:gd name="connsiteX2" fmla="*/ 723877 w 723877"/>
                  <a:gd name="connsiteY2" fmla="*/ 449451 h 583135"/>
                  <a:gd name="connsiteX3" fmla="*/ 590193 w 723877"/>
                  <a:gd name="connsiteY3" fmla="*/ 583135 h 583135"/>
                  <a:gd name="connsiteX4" fmla="*/ 590193 w 723877"/>
                  <a:gd name="connsiteY4" fmla="*/ 133684 h 583135"/>
                  <a:gd name="connsiteX0" fmla="*/ 0 w 723877"/>
                  <a:gd name="connsiteY0" fmla="*/ 133684 h 583135"/>
                  <a:gd name="connsiteX1" fmla="*/ 133684 w 723877"/>
                  <a:gd name="connsiteY1" fmla="*/ 0 h 583135"/>
                  <a:gd name="connsiteX2" fmla="*/ 723877 w 723877"/>
                  <a:gd name="connsiteY2" fmla="*/ 0 h 583135"/>
                  <a:gd name="connsiteX3" fmla="*/ 590193 w 723877"/>
                  <a:gd name="connsiteY3" fmla="*/ 133684 h 583135"/>
                  <a:gd name="connsiteX4" fmla="*/ 0 w 723877"/>
                  <a:gd name="connsiteY4" fmla="*/ 133684 h 583135"/>
                  <a:gd name="connsiteX0" fmla="*/ 0 w 723877"/>
                  <a:gd name="connsiteY0" fmla="*/ 133684 h 583135"/>
                  <a:gd name="connsiteX1" fmla="*/ 133684 w 723877"/>
                  <a:gd name="connsiteY1" fmla="*/ 0 h 583135"/>
                  <a:gd name="connsiteX2" fmla="*/ 723877 w 723877"/>
                  <a:gd name="connsiteY2" fmla="*/ 0 h 583135"/>
                  <a:gd name="connsiteX3" fmla="*/ 723877 w 723877"/>
                  <a:gd name="connsiteY3" fmla="*/ 449451 h 583135"/>
                  <a:gd name="connsiteX4" fmla="*/ 590193 w 723877"/>
                  <a:gd name="connsiteY4" fmla="*/ 583135 h 583135"/>
                  <a:gd name="connsiteX5" fmla="*/ 0 w 723877"/>
                  <a:gd name="connsiteY5" fmla="*/ 583135 h 583135"/>
                  <a:gd name="connsiteX6" fmla="*/ 0 w 723877"/>
                  <a:gd name="connsiteY6" fmla="*/ 133684 h 583135"/>
                  <a:gd name="connsiteX7" fmla="*/ 0 w 723877"/>
                  <a:gd name="connsiteY7" fmla="*/ 133684 h 583135"/>
                  <a:gd name="connsiteX8" fmla="*/ 590193 w 723877"/>
                  <a:gd name="connsiteY8" fmla="*/ 133684 h 583135"/>
                  <a:gd name="connsiteX9" fmla="*/ 723877 w 723877"/>
                  <a:gd name="connsiteY9" fmla="*/ 0 h 583135"/>
                  <a:gd name="connsiteX10" fmla="*/ 590193 w 723877"/>
                  <a:gd name="connsiteY10" fmla="*/ 133684 h 583135"/>
                  <a:gd name="connsiteX11" fmla="*/ 590193 w 723877"/>
                  <a:gd name="connsiteY11" fmla="*/ 583135 h 583135"/>
                  <a:gd name="connsiteX0" fmla="*/ 0 w 723877"/>
                  <a:gd name="connsiteY0" fmla="*/ 133684 h 583135"/>
                  <a:gd name="connsiteX1" fmla="*/ 590193 w 723877"/>
                  <a:gd name="connsiteY1" fmla="*/ 133684 h 583135"/>
                  <a:gd name="connsiteX2" fmla="*/ 590193 w 723877"/>
                  <a:gd name="connsiteY2" fmla="*/ 583135 h 583135"/>
                  <a:gd name="connsiteX3" fmla="*/ 0 w 723877"/>
                  <a:gd name="connsiteY3" fmla="*/ 583135 h 583135"/>
                  <a:gd name="connsiteX4" fmla="*/ 0 w 723877"/>
                  <a:gd name="connsiteY4" fmla="*/ 133684 h 583135"/>
                  <a:gd name="connsiteX0" fmla="*/ 590193 w 723877"/>
                  <a:gd name="connsiteY0" fmla="*/ 133684 h 583135"/>
                  <a:gd name="connsiteX1" fmla="*/ 723877 w 723877"/>
                  <a:gd name="connsiteY1" fmla="*/ 0 h 583135"/>
                  <a:gd name="connsiteX2" fmla="*/ 723877 w 723877"/>
                  <a:gd name="connsiteY2" fmla="*/ 449451 h 583135"/>
                  <a:gd name="connsiteX3" fmla="*/ 590193 w 723877"/>
                  <a:gd name="connsiteY3" fmla="*/ 583135 h 583135"/>
                  <a:gd name="connsiteX4" fmla="*/ 590193 w 723877"/>
                  <a:gd name="connsiteY4" fmla="*/ 133684 h 583135"/>
                  <a:gd name="connsiteX0" fmla="*/ 0 w 723877"/>
                  <a:gd name="connsiteY0" fmla="*/ 133684 h 583135"/>
                  <a:gd name="connsiteX1" fmla="*/ 133684 w 723877"/>
                  <a:gd name="connsiteY1" fmla="*/ 0 h 583135"/>
                  <a:gd name="connsiteX2" fmla="*/ 723877 w 723877"/>
                  <a:gd name="connsiteY2" fmla="*/ 0 h 583135"/>
                  <a:gd name="connsiteX3" fmla="*/ 590193 w 723877"/>
                  <a:gd name="connsiteY3" fmla="*/ 133684 h 583135"/>
                  <a:gd name="connsiteX4" fmla="*/ 0 w 723877"/>
                  <a:gd name="connsiteY4" fmla="*/ 133684 h 583135"/>
                  <a:gd name="connsiteX0" fmla="*/ 0 w 723877"/>
                  <a:gd name="connsiteY0" fmla="*/ 133684 h 583135"/>
                  <a:gd name="connsiteX1" fmla="*/ 133684 w 723877"/>
                  <a:gd name="connsiteY1" fmla="*/ 0 h 583135"/>
                  <a:gd name="connsiteX2" fmla="*/ 723877 w 723877"/>
                  <a:gd name="connsiteY2" fmla="*/ 0 h 583135"/>
                  <a:gd name="connsiteX3" fmla="*/ 723877 w 723877"/>
                  <a:gd name="connsiteY3" fmla="*/ 449451 h 583135"/>
                  <a:gd name="connsiteX4" fmla="*/ 689006 w 723877"/>
                  <a:gd name="connsiteY4" fmla="*/ 483207 h 583135"/>
                  <a:gd name="connsiteX5" fmla="*/ 590193 w 723877"/>
                  <a:gd name="connsiteY5" fmla="*/ 583135 h 583135"/>
                  <a:gd name="connsiteX6" fmla="*/ 0 w 723877"/>
                  <a:gd name="connsiteY6" fmla="*/ 583135 h 583135"/>
                  <a:gd name="connsiteX7" fmla="*/ 0 w 723877"/>
                  <a:gd name="connsiteY7" fmla="*/ 133684 h 583135"/>
                  <a:gd name="connsiteX8" fmla="*/ 0 w 723877"/>
                  <a:gd name="connsiteY8" fmla="*/ 133684 h 583135"/>
                  <a:gd name="connsiteX9" fmla="*/ 590193 w 723877"/>
                  <a:gd name="connsiteY9" fmla="*/ 133684 h 583135"/>
                  <a:gd name="connsiteX10" fmla="*/ 723877 w 723877"/>
                  <a:gd name="connsiteY10" fmla="*/ 0 h 583135"/>
                  <a:gd name="connsiteX11" fmla="*/ 590193 w 723877"/>
                  <a:gd name="connsiteY11" fmla="*/ 133684 h 583135"/>
                  <a:gd name="connsiteX12" fmla="*/ 590193 w 723877"/>
                  <a:gd name="connsiteY12" fmla="*/ 583135 h 583135"/>
                  <a:gd name="connsiteX0" fmla="*/ 0 w 727106"/>
                  <a:gd name="connsiteY0" fmla="*/ 133684 h 583135"/>
                  <a:gd name="connsiteX1" fmla="*/ 590193 w 727106"/>
                  <a:gd name="connsiteY1" fmla="*/ 133684 h 583135"/>
                  <a:gd name="connsiteX2" fmla="*/ 590193 w 727106"/>
                  <a:gd name="connsiteY2" fmla="*/ 583135 h 583135"/>
                  <a:gd name="connsiteX3" fmla="*/ 0 w 727106"/>
                  <a:gd name="connsiteY3" fmla="*/ 583135 h 583135"/>
                  <a:gd name="connsiteX4" fmla="*/ 0 w 727106"/>
                  <a:gd name="connsiteY4" fmla="*/ 133684 h 583135"/>
                  <a:gd name="connsiteX0" fmla="*/ 590193 w 727106"/>
                  <a:gd name="connsiteY0" fmla="*/ 133684 h 583135"/>
                  <a:gd name="connsiteX1" fmla="*/ 723877 w 727106"/>
                  <a:gd name="connsiteY1" fmla="*/ 0 h 583135"/>
                  <a:gd name="connsiteX2" fmla="*/ 723877 w 727106"/>
                  <a:gd name="connsiteY2" fmla="*/ 449451 h 583135"/>
                  <a:gd name="connsiteX3" fmla="*/ 590193 w 727106"/>
                  <a:gd name="connsiteY3" fmla="*/ 583135 h 583135"/>
                  <a:gd name="connsiteX4" fmla="*/ 590193 w 727106"/>
                  <a:gd name="connsiteY4" fmla="*/ 133684 h 583135"/>
                  <a:gd name="connsiteX0" fmla="*/ 0 w 727106"/>
                  <a:gd name="connsiteY0" fmla="*/ 133684 h 583135"/>
                  <a:gd name="connsiteX1" fmla="*/ 133684 w 727106"/>
                  <a:gd name="connsiteY1" fmla="*/ 0 h 583135"/>
                  <a:gd name="connsiteX2" fmla="*/ 723877 w 727106"/>
                  <a:gd name="connsiteY2" fmla="*/ 0 h 583135"/>
                  <a:gd name="connsiteX3" fmla="*/ 590193 w 727106"/>
                  <a:gd name="connsiteY3" fmla="*/ 133684 h 583135"/>
                  <a:gd name="connsiteX4" fmla="*/ 0 w 727106"/>
                  <a:gd name="connsiteY4" fmla="*/ 133684 h 583135"/>
                  <a:gd name="connsiteX0" fmla="*/ 0 w 727106"/>
                  <a:gd name="connsiteY0" fmla="*/ 133684 h 583135"/>
                  <a:gd name="connsiteX1" fmla="*/ 133684 w 727106"/>
                  <a:gd name="connsiteY1" fmla="*/ 0 h 583135"/>
                  <a:gd name="connsiteX2" fmla="*/ 723877 w 727106"/>
                  <a:gd name="connsiteY2" fmla="*/ 0 h 583135"/>
                  <a:gd name="connsiteX3" fmla="*/ 727106 w 727106"/>
                  <a:gd name="connsiteY3" fmla="*/ 73632 h 583135"/>
                  <a:gd name="connsiteX4" fmla="*/ 723877 w 727106"/>
                  <a:gd name="connsiteY4" fmla="*/ 449451 h 583135"/>
                  <a:gd name="connsiteX5" fmla="*/ 689006 w 727106"/>
                  <a:gd name="connsiteY5" fmla="*/ 483207 h 583135"/>
                  <a:gd name="connsiteX6" fmla="*/ 590193 w 727106"/>
                  <a:gd name="connsiteY6" fmla="*/ 583135 h 583135"/>
                  <a:gd name="connsiteX7" fmla="*/ 0 w 727106"/>
                  <a:gd name="connsiteY7" fmla="*/ 583135 h 583135"/>
                  <a:gd name="connsiteX8" fmla="*/ 0 w 727106"/>
                  <a:gd name="connsiteY8" fmla="*/ 133684 h 583135"/>
                  <a:gd name="connsiteX9" fmla="*/ 0 w 727106"/>
                  <a:gd name="connsiteY9" fmla="*/ 133684 h 583135"/>
                  <a:gd name="connsiteX10" fmla="*/ 590193 w 727106"/>
                  <a:gd name="connsiteY10" fmla="*/ 133684 h 583135"/>
                  <a:gd name="connsiteX11" fmla="*/ 723877 w 727106"/>
                  <a:gd name="connsiteY11" fmla="*/ 0 h 583135"/>
                  <a:gd name="connsiteX12" fmla="*/ 590193 w 727106"/>
                  <a:gd name="connsiteY12" fmla="*/ 133684 h 583135"/>
                  <a:gd name="connsiteX13" fmla="*/ 590193 w 727106"/>
                  <a:gd name="connsiteY13" fmla="*/ 583135 h 583135"/>
                  <a:gd name="connsiteX0" fmla="*/ 0 w 727106"/>
                  <a:gd name="connsiteY0" fmla="*/ 133684 h 583135"/>
                  <a:gd name="connsiteX1" fmla="*/ 590193 w 727106"/>
                  <a:gd name="connsiteY1" fmla="*/ 133684 h 583135"/>
                  <a:gd name="connsiteX2" fmla="*/ 590193 w 727106"/>
                  <a:gd name="connsiteY2" fmla="*/ 583135 h 583135"/>
                  <a:gd name="connsiteX3" fmla="*/ 0 w 727106"/>
                  <a:gd name="connsiteY3" fmla="*/ 583135 h 583135"/>
                  <a:gd name="connsiteX4" fmla="*/ 0 w 727106"/>
                  <a:gd name="connsiteY4" fmla="*/ 133684 h 583135"/>
                  <a:gd name="connsiteX0" fmla="*/ 590193 w 727106"/>
                  <a:gd name="connsiteY0" fmla="*/ 133684 h 583135"/>
                  <a:gd name="connsiteX1" fmla="*/ 723877 w 727106"/>
                  <a:gd name="connsiteY1" fmla="*/ 0 h 583135"/>
                  <a:gd name="connsiteX2" fmla="*/ 723877 w 727106"/>
                  <a:gd name="connsiteY2" fmla="*/ 449451 h 583135"/>
                  <a:gd name="connsiteX3" fmla="*/ 590193 w 727106"/>
                  <a:gd name="connsiteY3" fmla="*/ 583135 h 583135"/>
                  <a:gd name="connsiteX4" fmla="*/ 590193 w 727106"/>
                  <a:gd name="connsiteY4" fmla="*/ 133684 h 583135"/>
                  <a:gd name="connsiteX0" fmla="*/ 0 w 727106"/>
                  <a:gd name="connsiteY0" fmla="*/ 133684 h 583135"/>
                  <a:gd name="connsiteX1" fmla="*/ 133684 w 727106"/>
                  <a:gd name="connsiteY1" fmla="*/ 0 h 583135"/>
                  <a:gd name="connsiteX2" fmla="*/ 723877 w 727106"/>
                  <a:gd name="connsiteY2" fmla="*/ 0 h 583135"/>
                  <a:gd name="connsiteX3" fmla="*/ 590193 w 727106"/>
                  <a:gd name="connsiteY3" fmla="*/ 133684 h 583135"/>
                  <a:gd name="connsiteX4" fmla="*/ 0 w 727106"/>
                  <a:gd name="connsiteY4" fmla="*/ 133684 h 583135"/>
                  <a:gd name="connsiteX0" fmla="*/ 0 w 727106"/>
                  <a:gd name="connsiteY0" fmla="*/ 133684 h 583135"/>
                  <a:gd name="connsiteX1" fmla="*/ 133684 w 727106"/>
                  <a:gd name="connsiteY1" fmla="*/ 0 h 583135"/>
                  <a:gd name="connsiteX2" fmla="*/ 723877 w 727106"/>
                  <a:gd name="connsiteY2" fmla="*/ 0 h 583135"/>
                  <a:gd name="connsiteX3" fmla="*/ 727106 w 727106"/>
                  <a:gd name="connsiteY3" fmla="*/ 73632 h 583135"/>
                  <a:gd name="connsiteX4" fmla="*/ 682602 w 727106"/>
                  <a:gd name="connsiteY4" fmla="*/ 125601 h 583135"/>
                  <a:gd name="connsiteX5" fmla="*/ 689006 w 727106"/>
                  <a:gd name="connsiteY5" fmla="*/ 483207 h 583135"/>
                  <a:gd name="connsiteX6" fmla="*/ 590193 w 727106"/>
                  <a:gd name="connsiteY6" fmla="*/ 583135 h 583135"/>
                  <a:gd name="connsiteX7" fmla="*/ 0 w 727106"/>
                  <a:gd name="connsiteY7" fmla="*/ 583135 h 583135"/>
                  <a:gd name="connsiteX8" fmla="*/ 0 w 727106"/>
                  <a:gd name="connsiteY8" fmla="*/ 133684 h 583135"/>
                  <a:gd name="connsiteX9" fmla="*/ 0 w 727106"/>
                  <a:gd name="connsiteY9" fmla="*/ 133684 h 583135"/>
                  <a:gd name="connsiteX10" fmla="*/ 590193 w 727106"/>
                  <a:gd name="connsiteY10" fmla="*/ 133684 h 583135"/>
                  <a:gd name="connsiteX11" fmla="*/ 723877 w 727106"/>
                  <a:gd name="connsiteY11" fmla="*/ 0 h 583135"/>
                  <a:gd name="connsiteX12" fmla="*/ 590193 w 727106"/>
                  <a:gd name="connsiteY12" fmla="*/ 133684 h 583135"/>
                  <a:gd name="connsiteX13" fmla="*/ 590193 w 727106"/>
                  <a:gd name="connsiteY13" fmla="*/ 583135 h 583135"/>
                  <a:gd name="connsiteX0" fmla="*/ 0 w 727106"/>
                  <a:gd name="connsiteY0" fmla="*/ 133684 h 583135"/>
                  <a:gd name="connsiteX1" fmla="*/ 590193 w 727106"/>
                  <a:gd name="connsiteY1" fmla="*/ 133684 h 583135"/>
                  <a:gd name="connsiteX2" fmla="*/ 590193 w 727106"/>
                  <a:gd name="connsiteY2" fmla="*/ 583135 h 583135"/>
                  <a:gd name="connsiteX3" fmla="*/ 0 w 727106"/>
                  <a:gd name="connsiteY3" fmla="*/ 583135 h 583135"/>
                  <a:gd name="connsiteX4" fmla="*/ 0 w 727106"/>
                  <a:gd name="connsiteY4" fmla="*/ 133684 h 583135"/>
                  <a:gd name="connsiteX0" fmla="*/ 590193 w 727106"/>
                  <a:gd name="connsiteY0" fmla="*/ 133684 h 583135"/>
                  <a:gd name="connsiteX1" fmla="*/ 723877 w 727106"/>
                  <a:gd name="connsiteY1" fmla="*/ 0 h 583135"/>
                  <a:gd name="connsiteX2" fmla="*/ 723877 w 727106"/>
                  <a:gd name="connsiteY2" fmla="*/ 449451 h 583135"/>
                  <a:gd name="connsiteX3" fmla="*/ 590193 w 727106"/>
                  <a:gd name="connsiteY3" fmla="*/ 583135 h 583135"/>
                  <a:gd name="connsiteX4" fmla="*/ 590193 w 727106"/>
                  <a:gd name="connsiteY4" fmla="*/ 133684 h 583135"/>
                  <a:gd name="connsiteX0" fmla="*/ 0 w 727106"/>
                  <a:gd name="connsiteY0" fmla="*/ 133684 h 583135"/>
                  <a:gd name="connsiteX1" fmla="*/ 133684 w 727106"/>
                  <a:gd name="connsiteY1" fmla="*/ 0 h 583135"/>
                  <a:gd name="connsiteX2" fmla="*/ 723877 w 727106"/>
                  <a:gd name="connsiteY2" fmla="*/ 0 h 583135"/>
                  <a:gd name="connsiteX3" fmla="*/ 590193 w 727106"/>
                  <a:gd name="connsiteY3" fmla="*/ 133684 h 583135"/>
                  <a:gd name="connsiteX4" fmla="*/ 0 w 727106"/>
                  <a:gd name="connsiteY4" fmla="*/ 133684 h 583135"/>
                  <a:gd name="connsiteX0" fmla="*/ 0 w 727106"/>
                  <a:gd name="connsiteY0" fmla="*/ 133684 h 583135"/>
                  <a:gd name="connsiteX1" fmla="*/ 133684 w 727106"/>
                  <a:gd name="connsiteY1" fmla="*/ 0 h 583135"/>
                  <a:gd name="connsiteX2" fmla="*/ 723877 w 727106"/>
                  <a:gd name="connsiteY2" fmla="*/ 0 h 583135"/>
                  <a:gd name="connsiteX3" fmla="*/ 727106 w 727106"/>
                  <a:gd name="connsiteY3" fmla="*/ 73632 h 583135"/>
                  <a:gd name="connsiteX4" fmla="*/ 682602 w 727106"/>
                  <a:gd name="connsiteY4" fmla="*/ 125601 h 583135"/>
                  <a:gd name="connsiteX5" fmla="*/ 689006 w 727106"/>
                  <a:gd name="connsiteY5" fmla="*/ 483207 h 583135"/>
                  <a:gd name="connsiteX6" fmla="*/ 590193 w 727106"/>
                  <a:gd name="connsiteY6" fmla="*/ 583135 h 583135"/>
                  <a:gd name="connsiteX7" fmla="*/ 0 w 727106"/>
                  <a:gd name="connsiteY7" fmla="*/ 583135 h 583135"/>
                  <a:gd name="connsiteX8" fmla="*/ 0 w 727106"/>
                  <a:gd name="connsiteY8" fmla="*/ 133684 h 583135"/>
                  <a:gd name="connsiteX9" fmla="*/ 0 w 727106"/>
                  <a:gd name="connsiteY9" fmla="*/ 133684 h 583135"/>
                  <a:gd name="connsiteX10" fmla="*/ 590193 w 727106"/>
                  <a:gd name="connsiteY10" fmla="*/ 133684 h 583135"/>
                  <a:gd name="connsiteX11" fmla="*/ 723877 w 727106"/>
                  <a:gd name="connsiteY11" fmla="*/ 0 h 583135"/>
                  <a:gd name="connsiteX12" fmla="*/ 590193 w 727106"/>
                  <a:gd name="connsiteY12" fmla="*/ 133684 h 583135"/>
                  <a:gd name="connsiteX13" fmla="*/ 590193 w 727106"/>
                  <a:gd name="connsiteY13" fmla="*/ 583135 h 583135"/>
                  <a:gd name="connsiteX0" fmla="*/ 0 w 723931"/>
                  <a:gd name="connsiteY0" fmla="*/ 133684 h 583135"/>
                  <a:gd name="connsiteX1" fmla="*/ 590193 w 723931"/>
                  <a:gd name="connsiteY1" fmla="*/ 133684 h 583135"/>
                  <a:gd name="connsiteX2" fmla="*/ 590193 w 723931"/>
                  <a:gd name="connsiteY2" fmla="*/ 583135 h 583135"/>
                  <a:gd name="connsiteX3" fmla="*/ 0 w 723931"/>
                  <a:gd name="connsiteY3" fmla="*/ 583135 h 583135"/>
                  <a:gd name="connsiteX4" fmla="*/ 0 w 723931"/>
                  <a:gd name="connsiteY4" fmla="*/ 133684 h 583135"/>
                  <a:gd name="connsiteX0" fmla="*/ 590193 w 723931"/>
                  <a:gd name="connsiteY0" fmla="*/ 133684 h 583135"/>
                  <a:gd name="connsiteX1" fmla="*/ 723877 w 723931"/>
                  <a:gd name="connsiteY1" fmla="*/ 0 h 583135"/>
                  <a:gd name="connsiteX2" fmla="*/ 723877 w 723931"/>
                  <a:gd name="connsiteY2" fmla="*/ 449451 h 583135"/>
                  <a:gd name="connsiteX3" fmla="*/ 590193 w 723931"/>
                  <a:gd name="connsiteY3" fmla="*/ 583135 h 583135"/>
                  <a:gd name="connsiteX4" fmla="*/ 590193 w 723931"/>
                  <a:gd name="connsiteY4" fmla="*/ 133684 h 583135"/>
                  <a:gd name="connsiteX0" fmla="*/ 0 w 723931"/>
                  <a:gd name="connsiteY0" fmla="*/ 133684 h 583135"/>
                  <a:gd name="connsiteX1" fmla="*/ 133684 w 723931"/>
                  <a:gd name="connsiteY1" fmla="*/ 0 h 583135"/>
                  <a:gd name="connsiteX2" fmla="*/ 723877 w 723931"/>
                  <a:gd name="connsiteY2" fmla="*/ 0 h 583135"/>
                  <a:gd name="connsiteX3" fmla="*/ 590193 w 723931"/>
                  <a:gd name="connsiteY3" fmla="*/ 133684 h 583135"/>
                  <a:gd name="connsiteX4" fmla="*/ 0 w 723931"/>
                  <a:gd name="connsiteY4" fmla="*/ 133684 h 583135"/>
                  <a:gd name="connsiteX0" fmla="*/ 0 w 723931"/>
                  <a:gd name="connsiteY0" fmla="*/ 133684 h 583135"/>
                  <a:gd name="connsiteX1" fmla="*/ 133684 w 723931"/>
                  <a:gd name="connsiteY1" fmla="*/ 0 h 583135"/>
                  <a:gd name="connsiteX2" fmla="*/ 723877 w 723931"/>
                  <a:gd name="connsiteY2" fmla="*/ 0 h 583135"/>
                  <a:gd name="connsiteX3" fmla="*/ 723931 w 723931"/>
                  <a:gd name="connsiteY3" fmla="*/ 86332 h 583135"/>
                  <a:gd name="connsiteX4" fmla="*/ 682602 w 723931"/>
                  <a:gd name="connsiteY4" fmla="*/ 125601 h 583135"/>
                  <a:gd name="connsiteX5" fmla="*/ 689006 w 723931"/>
                  <a:gd name="connsiteY5" fmla="*/ 483207 h 583135"/>
                  <a:gd name="connsiteX6" fmla="*/ 590193 w 723931"/>
                  <a:gd name="connsiteY6" fmla="*/ 583135 h 583135"/>
                  <a:gd name="connsiteX7" fmla="*/ 0 w 723931"/>
                  <a:gd name="connsiteY7" fmla="*/ 583135 h 583135"/>
                  <a:gd name="connsiteX8" fmla="*/ 0 w 723931"/>
                  <a:gd name="connsiteY8" fmla="*/ 133684 h 583135"/>
                  <a:gd name="connsiteX9" fmla="*/ 0 w 723931"/>
                  <a:gd name="connsiteY9" fmla="*/ 133684 h 583135"/>
                  <a:gd name="connsiteX10" fmla="*/ 590193 w 723931"/>
                  <a:gd name="connsiteY10" fmla="*/ 133684 h 583135"/>
                  <a:gd name="connsiteX11" fmla="*/ 723877 w 723931"/>
                  <a:gd name="connsiteY11" fmla="*/ 0 h 583135"/>
                  <a:gd name="connsiteX12" fmla="*/ 590193 w 723931"/>
                  <a:gd name="connsiteY12" fmla="*/ 133684 h 583135"/>
                  <a:gd name="connsiteX13" fmla="*/ 590193 w 723931"/>
                  <a:gd name="connsiteY13" fmla="*/ 583135 h 583135"/>
                  <a:gd name="connsiteX0" fmla="*/ 0 w 723931"/>
                  <a:gd name="connsiteY0" fmla="*/ 133684 h 583135"/>
                  <a:gd name="connsiteX1" fmla="*/ 590193 w 723931"/>
                  <a:gd name="connsiteY1" fmla="*/ 133684 h 583135"/>
                  <a:gd name="connsiteX2" fmla="*/ 590193 w 723931"/>
                  <a:gd name="connsiteY2" fmla="*/ 583135 h 583135"/>
                  <a:gd name="connsiteX3" fmla="*/ 0 w 723931"/>
                  <a:gd name="connsiteY3" fmla="*/ 583135 h 583135"/>
                  <a:gd name="connsiteX4" fmla="*/ 0 w 723931"/>
                  <a:gd name="connsiteY4" fmla="*/ 133684 h 583135"/>
                  <a:gd name="connsiteX0" fmla="*/ 590193 w 723931"/>
                  <a:gd name="connsiteY0" fmla="*/ 133684 h 583135"/>
                  <a:gd name="connsiteX1" fmla="*/ 723877 w 723931"/>
                  <a:gd name="connsiteY1" fmla="*/ 0 h 583135"/>
                  <a:gd name="connsiteX2" fmla="*/ 723877 w 723931"/>
                  <a:gd name="connsiteY2" fmla="*/ 449451 h 583135"/>
                  <a:gd name="connsiteX3" fmla="*/ 590193 w 723931"/>
                  <a:gd name="connsiteY3" fmla="*/ 583135 h 583135"/>
                  <a:gd name="connsiteX4" fmla="*/ 590193 w 723931"/>
                  <a:gd name="connsiteY4" fmla="*/ 133684 h 583135"/>
                  <a:gd name="connsiteX0" fmla="*/ 0 w 723931"/>
                  <a:gd name="connsiteY0" fmla="*/ 133684 h 583135"/>
                  <a:gd name="connsiteX1" fmla="*/ 133684 w 723931"/>
                  <a:gd name="connsiteY1" fmla="*/ 0 h 583135"/>
                  <a:gd name="connsiteX2" fmla="*/ 723877 w 723931"/>
                  <a:gd name="connsiteY2" fmla="*/ 0 h 583135"/>
                  <a:gd name="connsiteX3" fmla="*/ 590193 w 723931"/>
                  <a:gd name="connsiteY3" fmla="*/ 133684 h 583135"/>
                  <a:gd name="connsiteX4" fmla="*/ 0 w 723931"/>
                  <a:gd name="connsiteY4" fmla="*/ 133684 h 583135"/>
                  <a:gd name="connsiteX0" fmla="*/ 0 w 723931"/>
                  <a:gd name="connsiteY0" fmla="*/ 133684 h 583135"/>
                  <a:gd name="connsiteX1" fmla="*/ 133684 w 723931"/>
                  <a:gd name="connsiteY1" fmla="*/ 0 h 583135"/>
                  <a:gd name="connsiteX2" fmla="*/ 723877 w 723931"/>
                  <a:gd name="connsiteY2" fmla="*/ 0 h 583135"/>
                  <a:gd name="connsiteX3" fmla="*/ 723931 w 723931"/>
                  <a:gd name="connsiteY3" fmla="*/ 86332 h 583135"/>
                  <a:gd name="connsiteX4" fmla="*/ 682602 w 723931"/>
                  <a:gd name="connsiteY4" fmla="*/ 125601 h 583135"/>
                  <a:gd name="connsiteX5" fmla="*/ 685831 w 723931"/>
                  <a:gd name="connsiteY5" fmla="*/ 480032 h 583135"/>
                  <a:gd name="connsiteX6" fmla="*/ 590193 w 723931"/>
                  <a:gd name="connsiteY6" fmla="*/ 583135 h 583135"/>
                  <a:gd name="connsiteX7" fmla="*/ 0 w 723931"/>
                  <a:gd name="connsiteY7" fmla="*/ 583135 h 583135"/>
                  <a:gd name="connsiteX8" fmla="*/ 0 w 723931"/>
                  <a:gd name="connsiteY8" fmla="*/ 133684 h 583135"/>
                  <a:gd name="connsiteX9" fmla="*/ 0 w 723931"/>
                  <a:gd name="connsiteY9" fmla="*/ 133684 h 583135"/>
                  <a:gd name="connsiteX10" fmla="*/ 590193 w 723931"/>
                  <a:gd name="connsiteY10" fmla="*/ 133684 h 583135"/>
                  <a:gd name="connsiteX11" fmla="*/ 723877 w 723931"/>
                  <a:gd name="connsiteY11" fmla="*/ 0 h 583135"/>
                  <a:gd name="connsiteX12" fmla="*/ 590193 w 723931"/>
                  <a:gd name="connsiteY12" fmla="*/ 133684 h 583135"/>
                  <a:gd name="connsiteX13" fmla="*/ 590193 w 723931"/>
                  <a:gd name="connsiteY13" fmla="*/ 583135 h 583135"/>
                  <a:gd name="connsiteX0" fmla="*/ 0 w 723931"/>
                  <a:gd name="connsiteY0" fmla="*/ 133684 h 583135"/>
                  <a:gd name="connsiteX1" fmla="*/ 590193 w 723931"/>
                  <a:gd name="connsiteY1" fmla="*/ 133684 h 583135"/>
                  <a:gd name="connsiteX2" fmla="*/ 590193 w 723931"/>
                  <a:gd name="connsiteY2" fmla="*/ 583135 h 583135"/>
                  <a:gd name="connsiteX3" fmla="*/ 0 w 723931"/>
                  <a:gd name="connsiteY3" fmla="*/ 583135 h 583135"/>
                  <a:gd name="connsiteX4" fmla="*/ 0 w 723931"/>
                  <a:gd name="connsiteY4" fmla="*/ 133684 h 583135"/>
                  <a:gd name="connsiteX0" fmla="*/ 590193 w 723931"/>
                  <a:gd name="connsiteY0" fmla="*/ 133684 h 583135"/>
                  <a:gd name="connsiteX1" fmla="*/ 723877 w 723931"/>
                  <a:gd name="connsiteY1" fmla="*/ 0 h 583135"/>
                  <a:gd name="connsiteX2" fmla="*/ 723877 w 723931"/>
                  <a:gd name="connsiteY2" fmla="*/ 449451 h 583135"/>
                  <a:gd name="connsiteX3" fmla="*/ 590193 w 723931"/>
                  <a:gd name="connsiteY3" fmla="*/ 583135 h 583135"/>
                  <a:gd name="connsiteX4" fmla="*/ 590193 w 723931"/>
                  <a:gd name="connsiteY4" fmla="*/ 133684 h 583135"/>
                  <a:gd name="connsiteX0" fmla="*/ 0 w 723931"/>
                  <a:gd name="connsiteY0" fmla="*/ 133684 h 583135"/>
                  <a:gd name="connsiteX1" fmla="*/ 133684 w 723931"/>
                  <a:gd name="connsiteY1" fmla="*/ 0 h 583135"/>
                  <a:gd name="connsiteX2" fmla="*/ 723877 w 723931"/>
                  <a:gd name="connsiteY2" fmla="*/ 0 h 583135"/>
                  <a:gd name="connsiteX3" fmla="*/ 590193 w 723931"/>
                  <a:gd name="connsiteY3" fmla="*/ 133684 h 583135"/>
                  <a:gd name="connsiteX4" fmla="*/ 0 w 723931"/>
                  <a:gd name="connsiteY4" fmla="*/ 133684 h 583135"/>
                  <a:gd name="connsiteX0" fmla="*/ 0 w 723931"/>
                  <a:gd name="connsiteY0" fmla="*/ 133684 h 583135"/>
                  <a:gd name="connsiteX1" fmla="*/ 133684 w 723931"/>
                  <a:gd name="connsiteY1" fmla="*/ 0 h 583135"/>
                  <a:gd name="connsiteX2" fmla="*/ 723877 w 723931"/>
                  <a:gd name="connsiteY2" fmla="*/ 0 h 583135"/>
                  <a:gd name="connsiteX3" fmla="*/ 723931 w 723931"/>
                  <a:gd name="connsiteY3" fmla="*/ 86332 h 583135"/>
                  <a:gd name="connsiteX4" fmla="*/ 685777 w 723931"/>
                  <a:gd name="connsiteY4" fmla="*/ 128776 h 583135"/>
                  <a:gd name="connsiteX5" fmla="*/ 685831 w 723931"/>
                  <a:gd name="connsiteY5" fmla="*/ 480032 h 583135"/>
                  <a:gd name="connsiteX6" fmla="*/ 590193 w 723931"/>
                  <a:gd name="connsiteY6" fmla="*/ 583135 h 583135"/>
                  <a:gd name="connsiteX7" fmla="*/ 0 w 723931"/>
                  <a:gd name="connsiteY7" fmla="*/ 583135 h 583135"/>
                  <a:gd name="connsiteX8" fmla="*/ 0 w 723931"/>
                  <a:gd name="connsiteY8" fmla="*/ 133684 h 583135"/>
                  <a:gd name="connsiteX9" fmla="*/ 0 w 723931"/>
                  <a:gd name="connsiteY9" fmla="*/ 133684 h 583135"/>
                  <a:gd name="connsiteX10" fmla="*/ 590193 w 723931"/>
                  <a:gd name="connsiteY10" fmla="*/ 133684 h 583135"/>
                  <a:gd name="connsiteX11" fmla="*/ 723877 w 723931"/>
                  <a:gd name="connsiteY11" fmla="*/ 0 h 583135"/>
                  <a:gd name="connsiteX12" fmla="*/ 590193 w 723931"/>
                  <a:gd name="connsiteY12" fmla="*/ 133684 h 583135"/>
                  <a:gd name="connsiteX13" fmla="*/ 590193 w 723931"/>
                  <a:gd name="connsiteY13" fmla="*/ 583135 h 58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23931" h="583135" stroke="0" extrusionOk="0">
                    <a:moveTo>
                      <a:pt x="0" y="133684"/>
                    </a:moveTo>
                    <a:lnTo>
                      <a:pt x="590193" y="133684"/>
                    </a:lnTo>
                    <a:lnTo>
                      <a:pt x="590193" y="583135"/>
                    </a:lnTo>
                    <a:lnTo>
                      <a:pt x="0" y="583135"/>
                    </a:lnTo>
                    <a:lnTo>
                      <a:pt x="0" y="133684"/>
                    </a:lnTo>
                    <a:close/>
                  </a:path>
                  <a:path w="723931" h="583135" fill="darkenLess" stroke="0" extrusionOk="0">
                    <a:moveTo>
                      <a:pt x="590193" y="133684"/>
                    </a:moveTo>
                    <a:lnTo>
                      <a:pt x="723877" y="0"/>
                    </a:lnTo>
                    <a:lnTo>
                      <a:pt x="723877" y="449451"/>
                    </a:lnTo>
                    <a:lnTo>
                      <a:pt x="590193" y="583135"/>
                    </a:lnTo>
                    <a:lnTo>
                      <a:pt x="590193" y="133684"/>
                    </a:lnTo>
                    <a:close/>
                  </a:path>
                  <a:path w="723931" h="583135" fill="lightenLess" stroke="0" extrusionOk="0">
                    <a:moveTo>
                      <a:pt x="0" y="133684"/>
                    </a:moveTo>
                    <a:lnTo>
                      <a:pt x="133684" y="0"/>
                    </a:lnTo>
                    <a:lnTo>
                      <a:pt x="723877" y="0"/>
                    </a:lnTo>
                    <a:lnTo>
                      <a:pt x="590193" y="133684"/>
                    </a:lnTo>
                    <a:lnTo>
                      <a:pt x="0" y="133684"/>
                    </a:lnTo>
                    <a:close/>
                  </a:path>
                  <a:path w="723931" h="583135" fill="none" extrusionOk="0">
                    <a:moveTo>
                      <a:pt x="0" y="133684"/>
                    </a:moveTo>
                    <a:lnTo>
                      <a:pt x="133684" y="0"/>
                    </a:lnTo>
                    <a:lnTo>
                      <a:pt x="723877" y="0"/>
                    </a:lnTo>
                    <a:cubicBezTo>
                      <a:pt x="723895" y="28777"/>
                      <a:pt x="723913" y="57555"/>
                      <a:pt x="723931" y="86332"/>
                    </a:cubicBezTo>
                    <a:lnTo>
                      <a:pt x="685777" y="128776"/>
                    </a:lnTo>
                    <a:cubicBezTo>
                      <a:pt x="686853" y="246920"/>
                      <a:pt x="684755" y="361888"/>
                      <a:pt x="685831" y="480032"/>
                    </a:cubicBezTo>
                    <a:lnTo>
                      <a:pt x="590193" y="583135"/>
                    </a:lnTo>
                    <a:lnTo>
                      <a:pt x="0" y="583135"/>
                    </a:lnTo>
                    <a:lnTo>
                      <a:pt x="0" y="133684"/>
                    </a:lnTo>
                    <a:close/>
                    <a:moveTo>
                      <a:pt x="0" y="133684"/>
                    </a:moveTo>
                    <a:lnTo>
                      <a:pt x="590193" y="133684"/>
                    </a:lnTo>
                    <a:lnTo>
                      <a:pt x="723877" y="0"/>
                    </a:lnTo>
                    <a:moveTo>
                      <a:pt x="590193" y="133684"/>
                    </a:moveTo>
                    <a:lnTo>
                      <a:pt x="590193" y="583135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246" name="Cube 245"/>
              <p:cNvSpPr/>
              <p:nvPr/>
            </p:nvSpPr>
            <p:spPr>
              <a:xfrm flipH="1">
                <a:off x="9375280" y="2886035"/>
                <a:ext cx="927952" cy="280204"/>
              </a:xfrm>
              <a:prstGeom prst="cube">
                <a:avLst>
                  <a:gd name="adj" fmla="val 31269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247" name="Cube 246"/>
              <p:cNvSpPr/>
              <p:nvPr/>
            </p:nvSpPr>
            <p:spPr>
              <a:xfrm flipH="1">
                <a:off x="10309007" y="2888842"/>
                <a:ext cx="927952" cy="280204"/>
              </a:xfrm>
              <a:prstGeom prst="cube">
                <a:avLst>
                  <a:gd name="adj" fmla="val 31269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248" name="TextBox 247"/>
              <p:cNvSpPr txBox="1"/>
              <p:nvPr/>
            </p:nvSpPr>
            <p:spPr>
              <a:xfrm>
                <a:off x="8455720" y="4117462"/>
                <a:ext cx="2887627" cy="690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MU Bright Roman" charset="0"/>
                    <a:ea typeface="CMU Bright Roman" charset="0"/>
                    <a:cs typeface="CMU Bright Roman" charset="0"/>
                  </a:rPr>
                  <a:t>[CONV3-256]×3</a:t>
                </a:r>
              </a:p>
              <a:p>
                <a:pPr algn="ctr"/>
                <a:r>
                  <a:rPr lang="en-US" sz="1200" dirty="0">
                    <a:latin typeface="CMU Bright Roman" charset="0"/>
                    <a:ea typeface="CMU Bright Roman" charset="0"/>
                    <a:cs typeface="CMU Bright Roman" charset="0"/>
                  </a:rPr>
                  <a:t>(256×4×4)</a:t>
                </a: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 rot="419570">
                <a:off x="7041420" y="2545238"/>
                <a:ext cx="2234338" cy="21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MU Bright Roman" charset="0"/>
                    <a:ea typeface="CMU Bright Roman" charset="0"/>
                    <a:cs typeface="CMU Bright Roman" charset="0"/>
                  </a:rPr>
                  <a:t>Max Pool</a:t>
                </a: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16503343" y="2100179"/>
                <a:ext cx="171465" cy="19508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17089504" y="2096683"/>
                <a:ext cx="171465" cy="19508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7710459" y="2681277"/>
                <a:ext cx="171465" cy="7816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3" name="Straight Arrow Connector 252"/>
              <p:cNvCxnSpPr/>
              <p:nvPr/>
            </p:nvCxnSpPr>
            <p:spPr>
              <a:xfrm>
                <a:off x="16008216" y="3072125"/>
                <a:ext cx="495127" cy="3496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/>
              <p:cNvCxnSpPr/>
              <p:nvPr/>
            </p:nvCxnSpPr>
            <p:spPr>
              <a:xfrm flipV="1">
                <a:off x="16674808" y="3072125"/>
                <a:ext cx="414696" cy="3496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Arrow Connector 254"/>
              <p:cNvCxnSpPr/>
              <p:nvPr/>
            </p:nvCxnSpPr>
            <p:spPr>
              <a:xfrm>
                <a:off x="17260969" y="3072125"/>
                <a:ext cx="449490" cy="0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" name="TextBox 255"/>
              <p:cNvSpPr txBox="1"/>
              <p:nvPr/>
            </p:nvSpPr>
            <p:spPr>
              <a:xfrm>
                <a:off x="15557638" y="4205119"/>
                <a:ext cx="2914837" cy="414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CMU Bright Roman" charset="0"/>
                    <a:ea typeface="CMU Bright Roman" charset="0"/>
                    <a:cs typeface="CMU Bright Roman" charset="0"/>
                  </a:rPr>
                  <a:t>[DENSE-4096]×2</a:t>
                </a:r>
                <a:endParaRPr lang="en-US" sz="1200" dirty="0">
                  <a:latin typeface="CMU Bright Roman" charset="0"/>
                  <a:ea typeface="CMU Bright Roman" charset="0"/>
                  <a:cs typeface="CMU Bright Roman" charset="0"/>
                </a:endParaRPr>
              </a:p>
            </p:txBody>
          </p:sp>
          <p:sp>
            <p:nvSpPr>
              <p:cNvPr id="257" name="TextBox 256"/>
              <p:cNvSpPr txBox="1"/>
              <p:nvPr/>
            </p:nvSpPr>
            <p:spPr>
              <a:xfrm>
                <a:off x="16593289" y="4572797"/>
                <a:ext cx="22343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CMU Bright Roman" charset="0"/>
                    <a:ea typeface="CMU Bright Roman" charset="0"/>
                    <a:cs typeface="CMU Bright Roman" charset="0"/>
                  </a:rPr>
                  <a:t>DENSE-1000</a:t>
                </a:r>
                <a:endParaRPr lang="en-US" sz="1200" dirty="0">
                  <a:latin typeface="CMU Bright Roman" charset="0"/>
                  <a:ea typeface="CMU Bright Roman" charset="0"/>
                  <a:cs typeface="CMU Bright Roman" charset="0"/>
                </a:endParaRPr>
              </a:p>
            </p:txBody>
          </p:sp>
          <p:sp>
            <p:nvSpPr>
              <p:cNvPr id="258" name="Cube 94"/>
              <p:cNvSpPr/>
              <p:nvPr/>
            </p:nvSpPr>
            <p:spPr>
              <a:xfrm flipH="1">
                <a:off x="7074074" y="2791000"/>
                <a:ext cx="723931" cy="583135"/>
              </a:xfrm>
              <a:custGeom>
                <a:avLst/>
                <a:gdLst>
                  <a:gd name="connsiteX0" fmla="*/ 0 w 723877"/>
                  <a:gd name="connsiteY0" fmla="*/ 133684 h 583135"/>
                  <a:gd name="connsiteX1" fmla="*/ 590193 w 723877"/>
                  <a:gd name="connsiteY1" fmla="*/ 133684 h 583135"/>
                  <a:gd name="connsiteX2" fmla="*/ 590193 w 723877"/>
                  <a:gd name="connsiteY2" fmla="*/ 583135 h 583135"/>
                  <a:gd name="connsiteX3" fmla="*/ 0 w 723877"/>
                  <a:gd name="connsiteY3" fmla="*/ 583135 h 583135"/>
                  <a:gd name="connsiteX4" fmla="*/ 0 w 723877"/>
                  <a:gd name="connsiteY4" fmla="*/ 133684 h 583135"/>
                  <a:gd name="connsiteX0" fmla="*/ 590193 w 723877"/>
                  <a:gd name="connsiteY0" fmla="*/ 133684 h 583135"/>
                  <a:gd name="connsiteX1" fmla="*/ 723877 w 723877"/>
                  <a:gd name="connsiteY1" fmla="*/ 0 h 583135"/>
                  <a:gd name="connsiteX2" fmla="*/ 723877 w 723877"/>
                  <a:gd name="connsiteY2" fmla="*/ 449451 h 583135"/>
                  <a:gd name="connsiteX3" fmla="*/ 590193 w 723877"/>
                  <a:gd name="connsiteY3" fmla="*/ 583135 h 583135"/>
                  <a:gd name="connsiteX4" fmla="*/ 590193 w 723877"/>
                  <a:gd name="connsiteY4" fmla="*/ 133684 h 583135"/>
                  <a:gd name="connsiteX0" fmla="*/ 0 w 723877"/>
                  <a:gd name="connsiteY0" fmla="*/ 133684 h 583135"/>
                  <a:gd name="connsiteX1" fmla="*/ 133684 w 723877"/>
                  <a:gd name="connsiteY1" fmla="*/ 0 h 583135"/>
                  <a:gd name="connsiteX2" fmla="*/ 723877 w 723877"/>
                  <a:gd name="connsiteY2" fmla="*/ 0 h 583135"/>
                  <a:gd name="connsiteX3" fmla="*/ 590193 w 723877"/>
                  <a:gd name="connsiteY3" fmla="*/ 133684 h 583135"/>
                  <a:gd name="connsiteX4" fmla="*/ 0 w 723877"/>
                  <a:gd name="connsiteY4" fmla="*/ 133684 h 583135"/>
                  <a:gd name="connsiteX0" fmla="*/ 0 w 723877"/>
                  <a:gd name="connsiteY0" fmla="*/ 133684 h 583135"/>
                  <a:gd name="connsiteX1" fmla="*/ 133684 w 723877"/>
                  <a:gd name="connsiteY1" fmla="*/ 0 h 583135"/>
                  <a:gd name="connsiteX2" fmla="*/ 723877 w 723877"/>
                  <a:gd name="connsiteY2" fmla="*/ 0 h 583135"/>
                  <a:gd name="connsiteX3" fmla="*/ 723877 w 723877"/>
                  <a:gd name="connsiteY3" fmla="*/ 449451 h 583135"/>
                  <a:gd name="connsiteX4" fmla="*/ 590193 w 723877"/>
                  <a:gd name="connsiteY4" fmla="*/ 583135 h 583135"/>
                  <a:gd name="connsiteX5" fmla="*/ 0 w 723877"/>
                  <a:gd name="connsiteY5" fmla="*/ 583135 h 583135"/>
                  <a:gd name="connsiteX6" fmla="*/ 0 w 723877"/>
                  <a:gd name="connsiteY6" fmla="*/ 133684 h 583135"/>
                  <a:gd name="connsiteX7" fmla="*/ 0 w 723877"/>
                  <a:gd name="connsiteY7" fmla="*/ 133684 h 583135"/>
                  <a:gd name="connsiteX8" fmla="*/ 590193 w 723877"/>
                  <a:gd name="connsiteY8" fmla="*/ 133684 h 583135"/>
                  <a:gd name="connsiteX9" fmla="*/ 723877 w 723877"/>
                  <a:gd name="connsiteY9" fmla="*/ 0 h 583135"/>
                  <a:gd name="connsiteX10" fmla="*/ 590193 w 723877"/>
                  <a:gd name="connsiteY10" fmla="*/ 133684 h 583135"/>
                  <a:gd name="connsiteX11" fmla="*/ 590193 w 723877"/>
                  <a:gd name="connsiteY11" fmla="*/ 583135 h 583135"/>
                  <a:gd name="connsiteX0" fmla="*/ 0 w 723877"/>
                  <a:gd name="connsiteY0" fmla="*/ 133684 h 583135"/>
                  <a:gd name="connsiteX1" fmla="*/ 590193 w 723877"/>
                  <a:gd name="connsiteY1" fmla="*/ 133684 h 583135"/>
                  <a:gd name="connsiteX2" fmla="*/ 590193 w 723877"/>
                  <a:gd name="connsiteY2" fmla="*/ 583135 h 583135"/>
                  <a:gd name="connsiteX3" fmla="*/ 0 w 723877"/>
                  <a:gd name="connsiteY3" fmla="*/ 583135 h 583135"/>
                  <a:gd name="connsiteX4" fmla="*/ 0 w 723877"/>
                  <a:gd name="connsiteY4" fmla="*/ 133684 h 583135"/>
                  <a:gd name="connsiteX0" fmla="*/ 590193 w 723877"/>
                  <a:gd name="connsiteY0" fmla="*/ 133684 h 583135"/>
                  <a:gd name="connsiteX1" fmla="*/ 723877 w 723877"/>
                  <a:gd name="connsiteY1" fmla="*/ 0 h 583135"/>
                  <a:gd name="connsiteX2" fmla="*/ 723877 w 723877"/>
                  <a:gd name="connsiteY2" fmla="*/ 449451 h 583135"/>
                  <a:gd name="connsiteX3" fmla="*/ 590193 w 723877"/>
                  <a:gd name="connsiteY3" fmla="*/ 583135 h 583135"/>
                  <a:gd name="connsiteX4" fmla="*/ 590193 w 723877"/>
                  <a:gd name="connsiteY4" fmla="*/ 133684 h 583135"/>
                  <a:gd name="connsiteX0" fmla="*/ 0 w 723877"/>
                  <a:gd name="connsiteY0" fmla="*/ 133684 h 583135"/>
                  <a:gd name="connsiteX1" fmla="*/ 133684 w 723877"/>
                  <a:gd name="connsiteY1" fmla="*/ 0 h 583135"/>
                  <a:gd name="connsiteX2" fmla="*/ 723877 w 723877"/>
                  <a:gd name="connsiteY2" fmla="*/ 0 h 583135"/>
                  <a:gd name="connsiteX3" fmla="*/ 590193 w 723877"/>
                  <a:gd name="connsiteY3" fmla="*/ 133684 h 583135"/>
                  <a:gd name="connsiteX4" fmla="*/ 0 w 723877"/>
                  <a:gd name="connsiteY4" fmla="*/ 133684 h 583135"/>
                  <a:gd name="connsiteX0" fmla="*/ 0 w 723877"/>
                  <a:gd name="connsiteY0" fmla="*/ 133684 h 583135"/>
                  <a:gd name="connsiteX1" fmla="*/ 133684 w 723877"/>
                  <a:gd name="connsiteY1" fmla="*/ 0 h 583135"/>
                  <a:gd name="connsiteX2" fmla="*/ 723877 w 723877"/>
                  <a:gd name="connsiteY2" fmla="*/ 0 h 583135"/>
                  <a:gd name="connsiteX3" fmla="*/ 723877 w 723877"/>
                  <a:gd name="connsiteY3" fmla="*/ 449451 h 583135"/>
                  <a:gd name="connsiteX4" fmla="*/ 689006 w 723877"/>
                  <a:gd name="connsiteY4" fmla="*/ 483207 h 583135"/>
                  <a:gd name="connsiteX5" fmla="*/ 590193 w 723877"/>
                  <a:gd name="connsiteY5" fmla="*/ 583135 h 583135"/>
                  <a:gd name="connsiteX6" fmla="*/ 0 w 723877"/>
                  <a:gd name="connsiteY6" fmla="*/ 583135 h 583135"/>
                  <a:gd name="connsiteX7" fmla="*/ 0 w 723877"/>
                  <a:gd name="connsiteY7" fmla="*/ 133684 h 583135"/>
                  <a:gd name="connsiteX8" fmla="*/ 0 w 723877"/>
                  <a:gd name="connsiteY8" fmla="*/ 133684 h 583135"/>
                  <a:gd name="connsiteX9" fmla="*/ 590193 w 723877"/>
                  <a:gd name="connsiteY9" fmla="*/ 133684 h 583135"/>
                  <a:gd name="connsiteX10" fmla="*/ 723877 w 723877"/>
                  <a:gd name="connsiteY10" fmla="*/ 0 h 583135"/>
                  <a:gd name="connsiteX11" fmla="*/ 590193 w 723877"/>
                  <a:gd name="connsiteY11" fmla="*/ 133684 h 583135"/>
                  <a:gd name="connsiteX12" fmla="*/ 590193 w 723877"/>
                  <a:gd name="connsiteY12" fmla="*/ 583135 h 583135"/>
                  <a:gd name="connsiteX0" fmla="*/ 0 w 727106"/>
                  <a:gd name="connsiteY0" fmla="*/ 133684 h 583135"/>
                  <a:gd name="connsiteX1" fmla="*/ 590193 w 727106"/>
                  <a:gd name="connsiteY1" fmla="*/ 133684 h 583135"/>
                  <a:gd name="connsiteX2" fmla="*/ 590193 w 727106"/>
                  <a:gd name="connsiteY2" fmla="*/ 583135 h 583135"/>
                  <a:gd name="connsiteX3" fmla="*/ 0 w 727106"/>
                  <a:gd name="connsiteY3" fmla="*/ 583135 h 583135"/>
                  <a:gd name="connsiteX4" fmla="*/ 0 w 727106"/>
                  <a:gd name="connsiteY4" fmla="*/ 133684 h 583135"/>
                  <a:gd name="connsiteX0" fmla="*/ 590193 w 727106"/>
                  <a:gd name="connsiteY0" fmla="*/ 133684 h 583135"/>
                  <a:gd name="connsiteX1" fmla="*/ 723877 w 727106"/>
                  <a:gd name="connsiteY1" fmla="*/ 0 h 583135"/>
                  <a:gd name="connsiteX2" fmla="*/ 723877 w 727106"/>
                  <a:gd name="connsiteY2" fmla="*/ 449451 h 583135"/>
                  <a:gd name="connsiteX3" fmla="*/ 590193 w 727106"/>
                  <a:gd name="connsiteY3" fmla="*/ 583135 h 583135"/>
                  <a:gd name="connsiteX4" fmla="*/ 590193 w 727106"/>
                  <a:gd name="connsiteY4" fmla="*/ 133684 h 583135"/>
                  <a:gd name="connsiteX0" fmla="*/ 0 w 727106"/>
                  <a:gd name="connsiteY0" fmla="*/ 133684 h 583135"/>
                  <a:gd name="connsiteX1" fmla="*/ 133684 w 727106"/>
                  <a:gd name="connsiteY1" fmla="*/ 0 h 583135"/>
                  <a:gd name="connsiteX2" fmla="*/ 723877 w 727106"/>
                  <a:gd name="connsiteY2" fmla="*/ 0 h 583135"/>
                  <a:gd name="connsiteX3" fmla="*/ 590193 w 727106"/>
                  <a:gd name="connsiteY3" fmla="*/ 133684 h 583135"/>
                  <a:gd name="connsiteX4" fmla="*/ 0 w 727106"/>
                  <a:gd name="connsiteY4" fmla="*/ 133684 h 583135"/>
                  <a:gd name="connsiteX0" fmla="*/ 0 w 727106"/>
                  <a:gd name="connsiteY0" fmla="*/ 133684 h 583135"/>
                  <a:gd name="connsiteX1" fmla="*/ 133684 w 727106"/>
                  <a:gd name="connsiteY1" fmla="*/ 0 h 583135"/>
                  <a:gd name="connsiteX2" fmla="*/ 723877 w 727106"/>
                  <a:gd name="connsiteY2" fmla="*/ 0 h 583135"/>
                  <a:gd name="connsiteX3" fmla="*/ 727106 w 727106"/>
                  <a:gd name="connsiteY3" fmla="*/ 73632 h 583135"/>
                  <a:gd name="connsiteX4" fmla="*/ 723877 w 727106"/>
                  <a:gd name="connsiteY4" fmla="*/ 449451 h 583135"/>
                  <a:gd name="connsiteX5" fmla="*/ 689006 w 727106"/>
                  <a:gd name="connsiteY5" fmla="*/ 483207 h 583135"/>
                  <a:gd name="connsiteX6" fmla="*/ 590193 w 727106"/>
                  <a:gd name="connsiteY6" fmla="*/ 583135 h 583135"/>
                  <a:gd name="connsiteX7" fmla="*/ 0 w 727106"/>
                  <a:gd name="connsiteY7" fmla="*/ 583135 h 583135"/>
                  <a:gd name="connsiteX8" fmla="*/ 0 w 727106"/>
                  <a:gd name="connsiteY8" fmla="*/ 133684 h 583135"/>
                  <a:gd name="connsiteX9" fmla="*/ 0 w 727106"/>
                  <a:gd name="connsiteY9" fmla="*/ 133684 h 583135"/>
                  <a:gd name="connsiteX10" fmla="*/ 590193 w 727106"/>
                  <a:gd name="connsiteY10" fmla="*/ 133684 h 583135"/>
                  <a:gd name="connsiteX11" fmla="*/ 723877 w 727106"/>
                  <a:gd name="connsiteY11" fmla="*/ 0 h 583135"/>
                  <a:gd name="connsiteX12" fmla="*/ 590193 w 727106"/>
                  <a:gd name="connsiteY12" fmla="*/ 133684 h 583135"/>
                  <a:gd name="connsiteX13" fmla="*/ 590193 w 727106"/>
                  <a:gd name="connsiteY13" fmla="*/ 583135 h 583135"/>
                  <a:gd name="connsiteX0" fmla="*/ 0 w 727106"/>
                  <a:gd name="connsiteY0" fmla="*/ 133684 h 583135"/>
                  <a:gd name="connsiteX1" fmla="*/ 590193 w 727106"/>
                  <a:gd name="connsiteY1" fmla="*/ 133684 h 583135"/>
                  <a:gd name="connsiteX2" fmla="*/ 590193 w 727106"/>
                  <a:gd name="connsiteY2" fmla="*/ 583135 h 583135"/>
                  <a:gd name="connsiteX3" fmla="*/ 0 w 727106"/>
                  <a:gd name="connsiteY3" fmla="*/ 583135 h 583135"/>
                  <a:gd name="connsiteX4" fmla="*/ 0 w 727106"/>
                  <a:gd name="connsiteY4" fmla="*/ 133684 h 583135"/>
                  <a:gd name="connsiteX0" fmla="*/ 590193 w 727106"/>
                  <a:gd name="connsiteY0" fmla="*/ 133684 h 583135"/>
                  <a:gd name="connsiteX1" fmla="*/ 723877 w 727106"/>
                  <a:gd name="connsiteY1" fmla="*/ 0 h 583135"/>
                  <a:gd name="connsiteX2" fmla="*/ 723877 w 727106"/>
                  <a:gd name="connsiteY2" fmla="*/ 449451 h 583135"/>
                  <a:gd name="connsiteX3" fmla="*/ 590193 w 727106"/>
                  <a:gd name="connsiteY3" fmla="*/ 583135 h 583135"/>
                  <a:gd name="connsiteX4" fmla="*/ 590193 w 727106"/>
                  <a:gd name="connsiteY4" fmla="*/ 133684 h 583135"/>
                  <a:gd name="connsiteX0" fmla="*/ 0 w 727106"/>
                  <a:gd name="connsiteY0" fmla="*/ 133684 h 583135"/>
                  <a:gd name="connsiteX1" fmla="*/ 133684 w 727106"/>
                  <a:gd name="connsiteY1" fmla="*/ 0 h 583135"/>
                  <a:gd name="connsiteX2" fmla="*/ 723877 w 727106"/>
                  <a:gd name="connsiteY2" fmla="*/ 0 h 583135"/>
                  <a:gd name="connsiteX3" fmla="*/ 590193 w 727106"/>
                  <a:gd name="connsiteY3" fmla="*/ 133684 h 583135"/>
                  <a:gd name="connsiteX4" fmla="*/ 0 w 727106"/>
                  <a:gd name="connsiteY4" fmla="*/ 133684 h 583135"/>
                  <a:gd name="connsiteX0" fmla="*/ 0 w 727106"/>
                  <a:gd name="connsiteY0" fmla="*/ 133684 h 583135"/>
                  <a:gd name="connsiteX1" fmla="*/ 133684 w 727106"/>
                  <a:gd name="connsiteY1" fmla="*/ 0 h 583135"/>
                  <a:gd name="connsiteX2" fmla="*/ 723877 w 727106"/>
                  <a:gd name="connsiteY2" fmla="*/ 0 h 583135"/>
                  <a:gd name="connsiteX3" fmla="*/ 727106 w 727106"/>
                  <a:gd name="connsiteY3" fmla="*/ 73632 h 583135"/>
                  <a:gd name="connsiteX4" fmla="*/ 682602 w 727106"/>
                  <a:gd name="connsiteY4" fmla="*/ 125601 h 583135"/>
                  <a:gd name="connsiteX5" fmla="*/ 689006 w 727106"/>
                  <a:gd name="connsiteY5" fmla="*/ 483207 h 583135"/>
                  <a:gd name="connsiteX6" fmla="*/ 590193 w 727106"/>
                  <a:gd name="connsiteY6" fmla="*/ 583135 h 583135"/>
                  <a:gd name="connsiteX7" fmla="*/ 0 w 727106"/>
                  <a:gd name="connsiteY7" fmla="*/ 583135 h 583135"/>
                  <a:gd name="connsiteX8" fmla="*/ 0 w 727106"/>
                  <a:gd name="connsiteY8" fmla="*/ 133684 h 583135"/>
                  <a:gd name="connsiteX9" fmla="*/ 0 w 727106"/>
                  <a:gd name="connsiteY9" fmla="*/ 133684 h 583135"/>
                  <a:gd name="connsiteX10" fmla="*/ 590193 w 727106"/>
                  <a:gd name="connsiteY10" fmla="*/ 133684 h 583135"/>
                  <a:gd name="connsiteX11" fmla="*/ 723877 w 727106"/>
                  <a:gd name="connsiteY11" fmla="*/ 0 h 583135"/>
                  <a:gd name="connsiteX12" fmla="*/ 590193 w 727106"/>
                  <a:gd name="connsiteY12" fmla="*/ 133684 h 583135"/>
                  <a:gd name="connsiteX13" fmla="*/ 590193 w 727106"/>
                  <a:gd name="connsiteY13" fmla="*/ 583135 h 583135"/>
                  <a:gd name="connsiteX0" fmla="*/ 0 w 727106"/>
                  <a:gd name="connsiteY0" fmla="*/ 133684 h 583135"/>
                  <a:gd name="connsiteX1" fmla="*/ 590193 w 727106"/>
                  <a:gd name="connsiteY1" fmla="*/ 133684 h 583135"/>
                  <a:gd name="connsiteX2" fmla="*/ 590193 w 727106"/>
                  <a:gd name="connsiteY2" fmla="*/ 583135 h 583135"/>
                  <a:gd name="connsiteX3" fmla="*/ 0 w 727106"/>
                  <a:gd name="connsiteY3" fmla="*/ 583135 h 583135"/>
                  <a:gd name="connsiteX4" fmla="*/ 0 w 727106"/>
                  <a:gd name="connsiteY4" fmla="*/ 133684 h 583135"/>
                  <a:gd name="connsiteX0" fmla="*/ 590193 w 727106"/>
                  <a:gd name="connsiteY0" fmla="*/ 133684 h 583135"/>
                  <a:gd name="connsiteX1" fmla="*/ 723877 w 727106"/>
                  <a:gd name="connsiteY1" fmla="*/ 0 h 583135"/>
                  <a:gd name="connsiteX2" fmla="*/ 723877 w 727106"/>
                  <a:gd name="connsiteY2" fmla="*/ 449451 h 583135"/>
                  <a:gd name="connsiteX3" fmla="*/ 590193 w 727106"/>
                  <a:gd name="connsiteY3" fmla="*/ 583135 h 583135"/>
                  <a:gd name="connsiteX4" fmla="*/ 590193 w 727106"/>
                  <a:gd name="connsiteY4" fmla="*/ 133684 h 583135"/>
                  <a:gd name="connsiteX0" fmla="*/ 0 w 727106"/>
                  <a:gd name="connsiteY0" fmla="*/ 133684 h 583135"/>
                  <a:gd name="connsiteX1" fmla="*/ 133684 w 727106"/>
                  <a:gd name="connsiteY1" fmla="*/ 0 h 583135"/>
                  <a:gd name="connsiteX2" fmla="*/ 723877 w 727106"/>
                  <a:gd name="connsiteY2" fmla="*/ 0 h 583135"/>
                  <a:gd name="connsiteX3" fmla="*/ 590193 w 727106"/>
                  <a:gd name="connsiteY3" fmla="*/ 133684 h 583135"/>
                  <a:gd name="connsiteX4" fmla="*/ 0 w 727106"/>
                  <a:gd name="connsiteY4" fmla="*/ 133684 h 583135"/>
                  <a:gd name="connsiteX0" fmla="*/ 0 w 727106"/>
                  <a:gd name="connsiteY0" fmla="*/ 133684 h 583135"/>
                  <a:gd name="connsiteX1" fmla="*/ 133684 w 727106"/>
                  <a:gd name="connsiteY1" fmla="*/ 0 h 583135"/>
                  <a:gd name="connsiteX2" fmla="*/ 723877 w 727106"/>
                  <a:gd name="connsiteY2" fmla="*/ 0 h 583135"/>
                  <a:gd name="connsiteX3" fmla="*/ 727106 w 727106"/>
                  <a:gd name="connsiteY3" fmla="*/ 73632 h 583135"/>
                  <a:gd name="connsiteX4" fmla="*/ 682602 w 727106"/>
                  <a:gd name="connsiteY4" fmla="*/ 125601 h 583135"/>
                  <a:gd name="connsiteX5" fmla="*/ 689006 w 727106"/>
                  <a:gd name="connsiteY5" fmla="*/ 483207 h 583135"/>
                  <a:gd name="connsiteX6" fmla="*/ 590193 w 727106"/>
                  <a:gd name="connsiteY6" fmla="*/ 583135 h 583135"/>
                  <a:gd name="connsiteX7" fmla="*/ 0 w 727106"/>
                  <a:gd name="connsiteY7" fmla="*/ 583135 h 583135"/>
                  <a:gd name="connsiteX8" fmla="*/ 0 w 727106"/>
                  <a:gd name="connsiteY8" fmla="*/ 133684 h 583135"/>
                  <a:gd name="connsiteX9" fmla="*/ 0 w 727106"/>
                  <a:gd name="connsiteY9" fmla="*/ 133684 h 583135"/>
                  <a:gd name="connsiteX10" fmla="*/ 590193 w 727106"/>
                  <a:gd name="connsiteY10" fmla="*/ 133684 h 583135"/>
                  <a:gd name="connsiteX11" fmla="*/ 723877 w 727106"/>
                  <a:gd name="connsiteY11" fmla="*/ 0 h 583135"/>
                  <a:gd name="connsiteX12" fmla="*/ 590193 w 727106"/>
                  <a:gd name="connsiteY12" fmla="*/ 133684 h 583135"/>
                  <a:gd name="connsiteX13" fmla="*/ 590193 w 727106"/>
                  <a:gd name="connsiteY13" fmla="*/ 583135 h 583135"/>
                  <a:gd name="connsiteX0" fmla="*/ 0 w 723931"/>
                  <a:gd name="connsiteY0" fmla="*/ 133684 h 583135"/>
                  <a:gd name="connsiteX1" fmla="*/ 590193 w 723931"/>
                  <a:gd name="connsiteY1" fmla="*/ 133684 h 583135"/>
                  <a:gd name="connsiteX2" fmla="*/ 590193 w 723931"/>
                  <a:gd name="connsiteY2" fmla="*/ 583135 h 583135"/>
                  <a:gd name="connsiteX3" fmla="*/ 0 w 723931"/>
                  <a:gd name="connsiteY3" fmla="*/ 583135 h 583135"/>
                  <a:gd name="connsiteX4" fmla="*/ 0 w 723931"/>
                  <a:gd name="connsiteY4" fmla="*/ 133684 h 583135"/>
                  <a:gd name="connsiteX0" fmla="*/ 590193 w 723931"/>
                  <a:gd name="connsiteY0" fmla="*/ 133684 h 583135"/>
                  <a:gd name="connsiteX1" fmla="*/ 723877 w 723931"/>
                  <a:gd name="connsiteY1" fmla="*/ 0 h 583135"/>
                  <a:gd name="connsiteX2" fmla="*/ 723877 w 723931"/>
                  <a:gd name="connsiteY2" fmla="*/ 449451 h 583135"/>
                  <a:gd name="connsiteX3" fmla="*/ 590193 w 723931"/>
                  <a:gd name="connsiteY3" fmla="*/ 583135 h 583135"/>
                  <a:gd name="connsiteX4" fmla="*/ 590193 w 723931"/>
                  <a:gd name="connsiteY4" fmla="*/ 133684 h 583135"/>
                  <a:gd name="connsiteX0" fmla="*/ 0 w 723931"/>
                  <a:gd name="connsiteY0" fmla="*/ 133684 h 583135"/>
                  <a:gd name="connsiteX1" fmla="*/ 133684 w 723931"/>
                  <a:gd name="connsiteY1" fmla="*/ 0 h 583135"/>
                  <a:gd name="connsiteX2" fmla="*/ 723877 w 723931"/>
                  <a:gd name="connsiteY2" fmla="*/ 0 h 583135"/>
                  <a:gd name="connsiteX3" fmla="*/ 590193 w 723931"/>
                  <a:gd name="connsiteY3" fmla="*/ 133684 h 583135"/>
                  <a:gd name="connsiteX4" fmla="*/ 0 w 723931"/>
                  <a:gd name="connsiteY4" fmla="*/ 133684 h 583135"/>
                  <a:gd name="connsiteX0" fmla="*/ 0 w 723931"/>
                  <a:gd name="connsiteY0" fmla="*/ 133684 h 583135"/>
                  <a:gd name="connsiteX1" fmla="*/ 133684 w 723931"/>
                  <a:gd name="connsiteY1" fmla="*/ 0 h 583135"/>
                  <a:gd name="connsiteX2" fmla="*/ 723877 w 723931"/>
                  <a:gd name="connsiteY2" fmla="*/ 0 h 583135"/>
                  <a:gd name="connsiteX3" fmla="*/ 723931 w 723931"/>
                  <a:gd name="connsiteY3" fmla="*/ 86332 h 583135"/>
                  <a:gd name="connsiteX4" fmla="*/ 682602 w 723931"/>
                  <a:gd name="connsiteY4" fmla="*/ 125601 h 583135"/>
                  <a:gd name="connsiteX5" fmla="*/ 689006 w 723931"/>
                  <a:gd name="connsiteY5" fmla="*/ 483207 h 583135"/>
                  <a:gd name="connsiteX6" fmla="*/ 590193 w 723931"/>
                  <a:gd name="connsiteY6" fmla="*/ 583135 h 583135"/>
                  <a:gd name="connsiteX7" fmla="*/ 0 w 723931"/>
                  <a:gd name="connsiteY7" fmla="*/ 583135 h 583135"/>
                  <a:gd name="connsiteX8" fmla="*/ 0 w 723931"/>
                  <a:gd name="connsiteY8" fmla="*/ 133684 h 583135"/>
                  <a:gd name="connsiteX9" fmla="*/ 0 w 723931"/>
                  <a:gd name="connsiteY9" fmla="*/ 133684 h 583135"/>
                  <a:gd name="connsiteX10" fmla="*/ 590193 w 723931"/>
                  <a:gd name="connsiteY10" fmla="*/ 133684 h 583135"/>
                  <a:gd name="connsiteX11" fmla="*/ 723877 w 723931"/>
                  <a:gd name="connsiteY11" fmla="*/ 0 h 583135"/>
                  <a:gd name="connsiteX12" fmla="*/ 590193 w 723931"/>
                  <a:gd name="connsiteY12" fmla="*/ 133684 h 583135"/>
                  <a:gd name="connsiteX13" fmla="*/ 590193 w 723931"/>
                  <a:gd name="connsiteY13" fmla="*/ 583135 h 583135"/>
                  <a:gd name="connsiteX0" fmla="*/ 0 w 723931"/>
                  <a:gd name="connsiteY0" fmla="*/ 133684 h 583135"/>
                  <a:gd name="connsiteX1" fmla="*/ 590193 w 723931"/>
                  <a:gd name="connsiteY1" fmla="*/ 133684 h 583135"/>
                  <a:gd name="connsiteX2" fmla="*/ 590193 w 723931"/>
                  <a:gd name="connsiteY2" fmla="*/ 583135 h 583135"/>
                  <a:gd name="connsiteX3" fmla="*/ 0 w 723931"/>
                  <a:gd name="connsiteY3" fmla="*/ 583135 h 583135"/>
                  <a:gd name="connsiteX4" fmla="*/ 0 w 723931"/>
                  <a:gd name="connsiteY4" fmla="*/ 133684 h 583135"/>
                  <a:gd name="connsiteX0" fmla="*/ 590193 w 723931"/>
                  <a:gd name="connsiteY0" fmla="*/ 133684 h 583135"/>
                  <a:gd name="connsiteX1" fmla="*/ 723877 w 723931"/>
                  <a:gd name="connsiteY1" fmla="*/ 0 h 583135"/>
                  <a:gd name="connsiteX2" fmla="*/ 723877 w 723931"/>
                  <a:gd name="connsiteY2" fmla="*/ 449451 h 583135"/>
                  <a:gd name="connsiteX3" fmla="*/ 590193 w 723931"/>
                  <a:gd name="connsiteY3" fmla="*/ 583135 h 583135"/>
                  <a:gd name="connsiteX4" fmla="*/ 590193 w 723931"/>
                  <a:gd name="connsiteY4" fmla="*/ 133684 h 583135"/>
                  <a:gd name="connsiteX0" fmla="*/ 0 w 723931"/>
                  <a:gd name="connsiteY0" fmla="*/ 133684 h 583135"/>
                  <a:gd name="connsiteX1" fmla="*/ 133684 w 723931"/>
                  <a:gd name="connsiteY1" fmla="*/ 0 h 583135"/>
                  <a:gd name="connsiteX2" fmla="*/ 723877 w 723931"/>
                  <a:gd name="connsiteY2" fmla="*/ 0 h 583135"/>
                  <a:gd name="connsiteX3" fmla="*/ 590193 w 723931"/>
                  <a:gd name="connsiteY3" fmla="*/ 133684 h 583135"/>
                  <a:gd name="connsiteX4" fmla="*/ 0 w 723931"/>
                  <a:gd name="connsiteY4" fmla="*/ 133684 h 583135"/>
                  <a:gd name="connsiteX0" fmla="*/ 0 w 723931"/>
                  <a:gd name="connsiteY0" fmla="*/ 133684 h 583135"/>
                  <a:gd name="connsiteX1" fmla="*/ 133684 w 723931"/>
                  <a:gd name="connsiteY1" fmla="*/ 0 h 583135"/>
                  <a:gd name="connsiteX2" fmla="*/ 723877 w 723931"/>
                  <a:gd name="connsiteY2" fmla="*/ 0 h 583135"/>
                  <a:gd name="connsiteX3" fmla="*/ 723931 w 723931"/>
                  <a:gd name="connsiteY3" fmla="*/ 86332 h 583135"/>
                  <a:gd name="connsiteX4" fmla="*/ 682602 w 723931"/>
                  <a:gd name="connsiteY4" fmla="*/ 125601 h 583135"/>
                  <a:gd name="connsiteX5" fmla="*/ 685831 w 723931"/>
                  <a:gd name="connsiteY5" fmla="*/ 480032 h 583135"/>
                  <a:gd name="connsiteX6" fmla="*/ 590193 w 723931"/>
                  <a:gd name="connsiteY6" fmla="*/ 583135 h 583135"/>
                  <a:gd name="connsiteX7" fmla="*/ 0 w 723931"/>
                  <a:gd name="connsiteY7" fmla="*/ 583135 h 583135"/>
                  <a:gd name="connsiteX8" fmla="*/ 0 w 723931"/>
                  <a:gd name="connsiteY8" fmla="*/ 133684 h 583135"/>
                  <a:gd name="connsiteX9" fmla="*/ 0 w 723931"/>
                  <a:gd name="connsiteY9" fmla="*/ 133684 h 583135"/>
                  <a:gd name="connsiteX10" fmla="*/ 590193 w 723931"/>
                  <a:gd name="connsiteY10" fmla="*/ 133684 h 583135"/>
                  <a:gd name="connsiteX11" fmla="*/ 723877 w 723931"/>
                  <a:gd name="connsiteY11" fmla="*/ 0 h 583135"/>
                  <a:gd name="connsiteX12" fmla="*/ 590193 w 723931"/>
                  <a:gd name="connsiteY12" fmla="*/ 133684 h 583135"/>
                  <a:gd name="connsiteX13" fmla="*/ 590193 w 723931"/>
                  <a:gd name="connsiteY13" fmla="*/ 583135 h 583135"/>
                  <a:gd name="connsiteX0" fmla="*/ 0 w 723931"/>
                  <a:gd name="connsiteY0" fmla="*/ 133684 h 583135"/>
                  <a:gd name="connsiteX1" fmla="*/ 590193 w 723931"/>
                  <a:gd name="connsiteY1" fmla="*/ 133684 h 583135"/>
                  <a:gd name="connsiteX2" fmla="*/ 590193 w 723931"/>
                  <a:gd name="connsiteY2" fmla="*/ 583135 h 583135"/>
                  <a:gd name="connsiteX3" fmla="*/ 0 w 723931"/>
                  <a:gd name="connsiteY3" fmla="*/ 583135 h 583135"/>
                  <a:gd name="connsiteX4" fmla="*/ 0 w 723931"/>
                  <a:gd name="connsiteY4" fmla="*/ 133684 h 583135"/>
                  <a:gd name="connsiteX0" fmla="*/ 590193 w 723931"/>
                  <a:gd name="connsiteY0" fmla="*/ 133684 h 583135"/>
                  <a:gd name="connsiteX1" fmla="*/ 723877 w 723931"/>
                  <a:gd name="connsiteY1" fmla="*/ 0 h 583135"/>
                  <a:gd name="connsiteX2" fmla="*/ 723877 w 723931"/>
                  <a:gd name="connsiteY2" fmla="*/ 449451 h 583135"/>
                  <a:gd name="connsiteX3" fmla="*/ 590193 w 723931"/>
                  <a:gd name="connsiteY3" fmla="*/ 583135 h 583135"/>
                  <a:gd name="connsiteX4" fmla="*/ 590193 w 723931"/>
                  <a:gd name="connsiteY4" fmla="*/ 133684 h 583135"/>
                  <a:gd name="connsiteX0" fmla="*/ 0 w 723931"/>
                  <a:gd name="connsiteY0" fmla="*/ 133684 h 583135"/>
                  <a:gd name="connsiteX1" fmla="*/ 133684 w 723931"/>
                  <a:gd name="connsiteY1" fmla="*/ 0 h 583135"/>
                  <a:gd name="connsiteX2" fmla="*/ 723877 w 723931"/>
                  <a:gd name="connsiteY2" fmla="*/ 0 h 583135"/>
                  <a:gd name="connsiteX3" fmla="*/ 590193 w 723931"/>
                  <a:gd name="connsiteY3" fmla="*/ 133684 h 583135"/>
                  <a:gd name="connsiteX4" fmla="*/ 0 w 723931"/>
                  <a:gd name="connsiteY4" fmla="*/ 133684 h 583135"/>
                  <a:gd name="connsiteX0" fmla="*/ 0 w 723931"/>
                  <a:gd name="connsiteY0" fmla="*/ 133684 h 583135"/>
                  <a:gd name="connsiteX1" fmla="*/ 133684 w 723931"/>
                  <a:gd name="connsiteY1" fmla="*/ 0 h 583135"/>
                  <a:gd name="connsiteX2" fmla="*/ 723877 w 723931"/>
                  <a:gd name="connsiteY2" fmla="*/ 0 h 583135"/>
                  <a:gd name="connsiteX3" fmla="*/ 723931 w 723931"/>
                  <a:gd name="connsiteY3" fmla="*/ 86332 h 583135"/>
                  <a:gd name="connsiteX4" fmla="*/ 685777 w 723931"/>
                  <a:gd name="connsiteY4" fmla="*/ 128776 h 583135"/>
                  <a:gd name="connsiteX5" fmla="*/ 685831 w 723931"/>
                  <a:gd name="connsiteY5" fmla="*/ 480032 h 583135"/>
                  <a:gd name="connsiteX6" fmla="*/ 590193 w 723931"/>
                  <a:gd name="connsiteY6" fmla="*/ 583135 h 583135"/>
                  <a:gd name="connsiteX7" fmla="*/ 0 w 723931"/>
                  <a:gd name="connsiteY7" fmla="*/ 583135 h 583135"/>
                  <a:gd name="connsiteX8" fmla="*/ 0 w 723931"/>
                  <a:gd name="connsiteY8" fmla="*/ 133684 h 583135"/>
                  <a:gd name="connsiteX9" fmla="*/ 0 w 723931"/>
                  <a:gd name="connsiteY9" fmla="*/ 133684 h 583135"/>
                  <a:gd name="connsiteX10" fmla="*/ 590193 w 723931"/>
                  <a:gd name="connsiteY10" fmla="*/ 133684 h 583135"/>
                  <a:gd name="connsiteX11" fmla="*/ 723877 w 723931"/>
                  <a:gd name="connsiteY11" fmla="*/ 0 h 583135"/>
                  <a:gd name="connsiteX12" fmla="*/ 590193 w 723931"/>
                  <a:gd name="connsiteY12" fmla="*/ 133684 h 583135"/>
                  <a:gd name="connsiteX13" fmla="*/ 590193 w 723931"/>
                  <a:gd name="connsiteY13" fmla="*/ 583135 h 583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23931" h="583135" stroke="0" extrusionOk="0">
                    <a:moveTo>
                      <a:pt x="0" y="133684"/>
                    </a:moveTo>
                    <a:lnTo>
                      <a:pt x="590193" y="133684"/>
                    </a:lnTo>
                    <a:lnTo>
                      <a:pt x="590193" y="583135"/>
                    </a:lnTo>
                    <a:lnTo>
                      <a:pt x="0" y="583135"/>
                    </a:lnTo>
                    <a:lnTo>
                      <a:pt x="0" y="133684"/>
                    </a:lnTo>
                    <a:close/>
                  </a:path>
                  <a:path w="723931" h="583135" fill="darkenLess" stroke="0" extrusionOk="0">
                    <a:moveTo>
                      <a:pt x="590193" y="133684"/>
                    </a:moveTo>
                    <a:lnTo>
                      <a:pt x="723877" y="0"/>
                    </a:lnTo>
                    <a:lnTo>
                      <a:pt x="723877" y="449451"/>
                    </a:lnTo>
                    <a:lnTo>
                      <a:pt x="590193" y="583135"/>
                    </a:lnTo>
                    <a:lnTo>
                      <a:pt x="590193" y="133684"/>
                    </a:lnTo>
                    <a:close/>
                  </a:path>
                  <a:path w="723931" h="583135" fill="lightenLess" stroke="0" extrusionOk="0">
                    <a:moveTo>
                      <a:pt x="0" y="133684"/>
                    </a:moveTo>
                    <a:lnTo>
                      <a:pt x="133684" y="0"/>
                    </a:lnTo>
                    <a:lnTo>
                      <a:pt x="723877" y="0"/>
                    </a:lnTo>
                    <a:lnTo>
                      <a:pt x="590193" y="133684"/>
                    </a:lnTo>
                    <a:lnTo>
                      <a:pt x="0" y="133684"/>
                    </a:lnTo>
                    <a:close/>
                  </a:path>
                  <a:path w="723931" h="583135" fill="none" extrusionOk="0">
                    <a:moveTo>
                      <a:pt x="0" y="133684"/>
                    </a:moveTo>
                    <a:lnTo>
                      <a:pt x="133684" y="0"/>
                    </a:lnTo>
                    <a:lnTo>
                      <a:pt x="723877" y="0"/>
                    </a:lnTo>
                    <a:cubicBezTo>
                      <a:pt x="723895" y="28777"/>
                      <a:pt x="723913" y="57555"/>
                      <a:pt x="723931" y="86332"/>
                    </a:cubicBezTo>
                    <a:lnTo>
                      <a:pt x="685777" y="128776"/>
                    </a:lnTo>
                    <a:cubicBezTo>
                      <a:pt x="686853" y="246920"/>
                      <a:pt x="684755" y="361888"/>
                      <a:pt x="685831" y="480032"/>
                    </a:cubicBezTo>
                    <a:lnTo>
                      <a:pt x="590193" y="583135"/>
                    </a:lnTo>
                    <a:lnTo>
                      <a:pt x="0" y="583135"/>
                    </a:lnTo>
                    <a:lnTo>
                      <a:pt x="0" y="133684"/>
                    </a:lnTo>
                    <a:close/>
                    <a:moveTo>
                      <a:pt x="0" y="133684"/>
                    </a:moveTo>
                    <a:lnTo>
                      <a:pt x="590193" y="133684"/>
                    </a:lnTo>
                    <a:lnTo>
                      <a:pt x="723877" y="0"/>
                    </a:lnTo>
                    <a:moveTo>
                      <a:pt x="590193" y="133684"/>
                    </a:moveTo>
                    <a:lnTo>
                      <a:pt x="590193" y="583135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10560565" y="2670592"/>
                <a:ext cx="2234338" cy="21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MU Bright Roman" charset="0"/>
                    <a:ea typeface="CMU Bright Roman" charset="0"/>
                    <a:cs typeface="CMU Bright Roman" charset="0"/>
                  </a:rPr>
                  <a:t>Max Pool</a:t>
                </a:r>
              </a:p>
            </p:txBody>
          </p:sp>
          <p:sp>
            <p:nvSpPr>
              <p:cNvPr id="260" name="Cube 77"/>
              <p:cNvSpPr/>
              <p:nvPr/>
            </p:nvSpPr>
            <p:spPr>
              <a:xfrm flipH="1">
                <a:off x="1958211" y="2075933"/>
                <a:ext cx="729635" cy="1906859"/>
              </a:xfrm>
              <a:custGeom>
                <a:avLst/>
                <a:gdLst>
                  <a:gd name="connsiteX0" fmla="*/ 0 w 724829"/>
                  <a:gd name="connsiteY0" fmla="*/ 475872 h 1906859"/>
                  <a:gd name="connsiteX1" fmla="*/ 248957 w 724829"/>
                  <a:gd name="connsiteY1" fmla="*/ 475872 h 1906859"/>
                  <a:gd name="connsiteX2" fmla="*/ 248957 w 724829"/>
                  <a:gd name="connsiteY2" fmla="*/ 1906859 h 1906859"/>
                  <a:gd name="connsiteX3" fmla="*/ 0 w 724829"/>
                  <a:gd name="connsiteY3" fmla="*/ 1906859 h 1906859"/>
                  <a:gd name="connsiteX4" fmla="*/ 0 w 724829"/>
                  <a:gd name="connsiteY4" fmla="*/ 475872 h 1906859"/>
                  <a:gd name="connsiteX0" fmla="*/ 248957 w 724829"/>
                  <a:gd name="connsiteY0" fmla="*/ 475872 h 1906859"/>
                  <a:gd name="connsiteX1" fmla="*/ 724829 w 724829"/>
                  <a:gd name="connsiteY1" fmla="*/ 0 h 1906859"/>
                  <a:gd name="connsiteX2" fmla="*/ 724829 w 724829"/>
                  <a:gd name="connsiteY2" fmla="*/ 1430987 h 1906859"/>
                  <a:gd name="connsiteX3" fmla="*/ 248957 w 724829"/>
                  <a:gd name="connsiteY3" fmla="*/ 1906859 h 1906859"/>
                  <a:gd name="connsiteX4" fmla="*/ 248957 w 724829"/>
                  <a:gd name="connsiteY4" fmla="*/ 475872 h 1906859"/>
                  <a:gd name="connsiteX0" fmla="*/ 0 w 724829"/>
                  <a:gd name="connsiteY0" fmla="*/ 475872 h 1906859"/>
                  <a:gd name="connsiteX1" fmla="*/ 475872 w 724829"/>
                  <a:gd name="connsiteY1" fmla="*/ 0 h 1906859"/>
                  <a:gd name="connsiteX2" fmla="*/ 724829 w 724829"/>
                  <a:gd name="connsiteY2" fmla="*/ 0 h 1906859"/>
                  <a:gd name="connsiteX3" fmla="*/ 248957 w 724829"/>
                  <a:gd name="connsiteY3" fmla="*/ 475872 h 1906859"/>
                  <a:gd name="connsiteX4" fmla="*/ 0 w 724829"/>
                  <a:gd name="connsiteY4" fmla="*/ 475872 h 1906859"/>
                  <a:gd name="connsiteX0" fmla="*/ 0 w 724829"/>
                  <a:gd name="connsiteY0" fmla="*/ 475872 h 1906859"/>
                  <a:gd name="connsiteX1" fmla="*/ 475872 w 724829"/>
                  <a:gd name="connsiteY1" fmla="*/ 0 h 1906859"/>
                  <a:gd name="connsiteX2" fmla="*/ 724829 w 724829"/>
                  <a:gd name="connsiteY2" fmla="*/ 0 h 1906859"/>
                  <a:gd name="connsiteX3" fmla="*/ 724829 w 724829"/>
                  <a:gd name="connsiteY3" fmla="*/ 1430987 h 1906859"/>
                  <a:gd name="connsiteX4" fmla="*/ 248957 w 724829"/>
                  <a:gd name="connsiteY4" fmla="*/ 1906859 h 1906859"/>
                  <a:gd name="connsiteX5" fmla="*/ 0 w 724829"/>
                  <a:gd name="connsiteY5" fmla="*/ 1906859 h 1906859"/>
                  <a:gd name="connsiteX6" fmla="*/ 0 w 724829"/>
                  <a:gd name="connsiteY6" fmla="*/ 475872 h 1906859"/>
                  <a:gd name="connsiteX7" fmla="*/ 0 w 724829"/>
                  <a:gd name="connsiteY7" fmla="*/ 475872 h 1906859"/>
                  <a:gd name="connsiteX8" fmla="*/ 248957 w 724829"/>
                  <a:gd name="connsiteY8" fmla="*/ 475872 h 1906859"/>
                  <a:gd name="connsiteX9" fmla="*/ 724829 w 724829"/>
                  <a:gd name="connsiteY9" fmla="*/ 0 h 1906859"/>
                  <a:gd name="connsiteX10" fmla="*/ 248957 w 724829"/>
                  <a:gd name="connsiteY10" fmla="*/ 475872 h 1906859"/>
                  <a:gd name="connsiteX11" fmla="*/ 248957 w 724829"/>
                  <a:gd name="connsiteY11" fmla="*/ 1906859 h 1906859"/>
                  <a:gd name="connsiteX0" fmla="*/ 0 w 724829"/>
                  <a:gd name="connsiteY0" fmla="*/ 475872 h 1906859"/>
                  <a:gd name="connsiteX1" fmla="*/ 248957 w 724829"/>
                  <a:gd name="connsiteY1" fmla="*/ 475872 h 1906859"/>
                  <a:gd name="connsiteX2" fmla="*/ 248957 w 724829"/>
                  <a:gd name="connsiteY2" fmla="*/ 1906859 h 1906859"/>
                  <a:gd name="connsiteX3" fmla="*/ 0 w 724829"/>
                  <a:gd name="connsiteY3" fmla="*/ 1906859 h 1906859"/>
                  <a:gd name="connsiteX4" fmla="*/ 0 w 724829"/>
                  <a:gd name="connsiteY4" fmla="*/ 475872 h 1906859"/>
                  <a:gd name="connsiteX0" fmla="*/ 248957 w 724829"/>
                  <a:gd name="connsiteY0" fmla="*/ 475872 h 1906859"/>
                  <a:gd name="connsiteX1" fmla="*/ 724829 w 724829"/>
                  <a:gd name="connsiteY1" fmla="*/ 0 h 1906859"/>
                  <a:gd name="connsiteX2" fmla="*/ 724829 w 724829"/>
                  <a:gd name="connsiteY2" fmla="*/ 1430987 h 1906859"/>
                  <a:gd name="connsiteX3" fmla="*/ 248957 w 724829"/>
                  <a:gd name="connsiteY3" fmla="*/ 1906859 h 1906859"/>
                  <a:gd name="connsiteX4" fmla="*/ 248957 w 724829"/>
                  <a:gd name="connsiteY4" fmla="*/ 475872 h 1906859"/>
                  <a:gd name="connsiteX0" fmla="*/ 0 w 724829"/>
                  <a:gd name="connsiteY0" fmla="*/ 475872 h 1906859"/>
                  <a:gd name="connsiteX1" fmla="*/ 475872 w 724829"/>
                  <a:gd name="connsiteY1" fmla="*/ 0 h 1906859"/>
                  <a:gd name="connsiteX2" fmla="*/ 724829 w 724829"/>
                  <a:gd name="connsiteY2" fmla="*/ 0 h 1906859"/>
                  <a:gd name="connsiteX3" fmla="*/ 248957 w 724829"/>
                  <a:gd name="connsiteY3" fmla="*/ 475872 h 1906859"/>
                  <a:gd name="connsiteX4" fmla="*/ 0 w 724829"/>
                  <a:gd name="connsiteY4" fmla="*/ 475872 h 1906859"/>
                  <a:gd name="connsiteX0" fmla="*/ 0 w 724829"/>
                  <a:gd name="connsiteY0" fmla="*/ 475872 h 1906859"/>
                  <a:gd name="connsiteX1" fmla="*/ 475872 w 724829"/>
                  <a:gd name="connsiteY1" fmla="*/ 0 h 1906859"/>
                  <a:gd name="connsiteX2" fmla="*/ 724829 w 724829"/>
                  <a:gd name="connsiteY2" fmla="*/ 0 h 1906859"/>
                  <a:gd name="connsiteX3" fmla="*/ 724829 w 724829"/>
                  <a:gd name="connsiteY3" fmla="*/ 1430987 h 1906859"/>
                  <a:gd name="connsiteX4" fmla="*/ 356070 w 724829"/>
                  <a:gd name="connsiteY4" fmla="*/ 1813825 h 1906859"/>
                  <a:gd name="connsiteX5" fmla="*/ 248957 w 724829"/>
                  <a:gd name="connsiteY5" fmla="*/ 1906859 h 1906859"/>
                  <a:gd name="connsiteX6" fmla="*/ 0 w 724829"/>
                  <a:gd name="connsiteY6" fmla="*/ 1906859 h 1906859"/>
                  <a:gd name="connsiteX7" fmla="*/ 0 w 724829"/>
                  <a:gd name="connsiteY7" fmla="*/ 475872 h 1906859"/>
                  <a:gd name="connsiteX8" fmla="*/ 0 w 724829"/>
                  <a:gd name="connsiteY8" fmla="*/ 475872 h 1906859"/>
                  <a:gd name="connsiteX9" fmla="*/ 248957 w 724829"/>
                  <a:gd name="connsiteY9" fmla="*/ 475872 h 1906859"/>
                  <a:gd name="connsiteX10" fmla="*/ 724829 w 724829"/>
                  <a:gd name="connsiteY10" fmla="*/ 0 h 1906859"/>
                  <a:gd name="connsiteX11" fmla="*/ 248957 w 724829"/>
                  <a:gd name="connsiteY11" fmla="*/ 475872 h 1906859"/>
                  <a:gd name="connsiteX12" fmla="*/ 248957 w 724829"/>
                  <a:gd name="connsiteY12" fmla="*/ 1906859 h 1906859"/>
                  <a:gd name="connsiteX0" fmla="*/ 0 w 724829"/>
                  <a:gd name="connsiteY0" fmla="*/ 475872 h 1906859"/>
                  <a:gd name="connsiteX1" fmla="*/ 248957 w 724829"/>
                  <a:gd name="connsiteY1" fmla="*/ 475872 h 1906859"/>
                  <a:gd name="connsiteX2" fmla="*/ 248957 w 724829"/>
                  <a:gd name="connsiteY2" fmla="*/ 1906859 h 1906859"/>
                  <a:gd name="connsiteX3" fmla="*/ 0 w 724829"/>
                  <a:gd name="connsiteY3" fmla="*/ 1906859 h 1906859"/>
                  <a:gd name="connsiteX4" fmla="*/ 0 w 724829"/>
                  <a:gd name="connsiteY4" fmla="*/ 475872 h 1906859"/>
                  <a:gd name="connsiteX0" fmla="*/ 248957 w 724829"/>
                  <a:gd name="connsiteY0" fmla="*/ 475872 h 1906859"/>
                  <a:gd name="connsiteX1" fmla="*/ 724829 w 724829"/>
                  <a:gd name="connsiteY1" fmla="*/ 0 h 1906859"/>
                  <a:gd name="connsiteX2" fmla="*/ 724829 w 724829"/>
                  <a:gd name="connsiteY2" fmla="*/ 1430987 h 1906859"/>
                  <a:gd name="connsiteX3" fmla="*/ 248957 w 724829"/>
                  <a:gd name="connsiteY3" fmla="*/ 1906859 h 1906859"/>
                  <a:gd name="connsiteX4" fmla="*/ 248957 w 724829"/>
                  <a:gd name="connsiteY4" fmla="*/ 475872 h 1906859"/>
                  <a:gd name="connsiteX0" fmla="*/ 0 w 724829"/>
                  <a:gd name="connsiteY0" fmla="*/ 475872 h 1906859"/>
                  <a:gd name="connsiteX1" fmla="*/ 475872 w 724829"/>
                  <a:gd name="connsiteY1" fmla="*/ 0 h 1906859"/>
                  <a:gd name="connsiteX2" fmla="*/ 724829 w 724829"/>
                  <a:gd name="connsiteY2" fmla="*/ 0 h 1906859"/>
                  <a:gd name="connsiteX3" fmla="*/ 248957 w 724829"/>
                  <a:gd name="connsiteY3" fmla="*/ 475872 h 1906859"/>
                  <a:gd name="connsiteX4" fmla="*/ 0 w 724829"/>
                  <a:gd name="connsiteY4" fmla="*/ 475872 h 1906859"/>
                  <a:gd name="connsiteX0" fmla="*/ 0 w 724829"/>
                  <a:gd name="connsiteY0" fmla="*/ 475872 h 1906859"/>
                  <a:gd name="connsiteX1" fmla="*/ 475872 w 724829"/>
                  <a:gd name="connsiteY1" fmla="*/ 0 h 1906859"/>
                  <a:gd name="connsiteX2" fmla="*/ 724829 w 724829"/>
                  <a:gd name="connsiteY2" fmla="*/ 0 h 1906859"/>
                  <a:gd name="connsiteX3" fmla="*/ 724829 w 724829"/>
                  <a:gd name="connsiteY3" fmla="*/ 912456 h 1906859"/>
                  <a:gd name="connsiteX4" fmla="*/ 356070 w 724829"/>
                  <a:gd name="connsiteY4" fmla="*/ 1813825 h 1906859"/>
                  <a:gd name="connsiteX5" fmla="*/ 248957 w 724829"/>
                  <a:gd name="connsiteY5" fmla="*/ 1906859 h 1906859"/>
                  <a:gd name="connsiteX6" fmla="*/ 0 w 724829"/>
                  <a:gd name="connsiteY6" fmla="*/ 1906859 h 1906859"/>
                  <a:gd name="connsiteX7" fmla="*/ 0 w 724829"/>
                  <a:gd name="connsiteY7" fmla="*/ 475872 h 1906859"/>
                  <a:gd name="connsiteX8" fmla="*/ 0 w 724829"/>
                  <a:gd name="connsiteY8" fmla="*/ 475872 h 1906859"/>
                  <a:gd name="connsiteX9" fmla="*/ 248957 w 724829"/>
                  <a:gd name="connsiteY9" fmla="*/ 475872 h 1906859"/>
                  <a:gd name="connsiteX10" fmla="*/ 724829 w 724829"/>
                  <a:gd name="connsiteY10" fmla="*/ 0 h 1906859"/>
                  <a:gd name="connsiteX11" fmla="*/ 248957 w 724829"/>
                  <a:gd name="connsiteY11" fmla="*/ 475872 h 1906859"/>
                  <a:gd name="connsiteX12" fmla="*/ 248957 w 724829"/>
                  <a:gd name="connsiteY12" fmla="*/ 1906859 h 1906859"/>
                  <a:gd name="connsiteX0" fmla="*/ 0 w 729635"/>
                  <a:gd name="connsiteY0" fmla="*/ 475872 h 1906859"/>
                  <a:gd name="connsiteX1" fmla="*/ 248957 w 729635"/>
                  <a:gd name="connsiteY1" fmla="*/ 475872 h 1906859"/>
                  <a:gd name="connsiteX2" fmla="*/ 248957 w 729635"/>
                  <a:gd name="connsiteY2" fmla="*/ 1906859 h 1906859"/>
                  <a:gd name="connsiteX3" fmla="*/ 0 w 729635"/>
                  <a:gd name="connsiteY3" fmla="*/ 1906859 h 1906859"/>
                  <a:gd name="connsiteX4" fmla="*/ 0 w 729635"/>
                  <a:gd name="connsiteY4" fmla="*/ 475872 h 1906859"/>
                  <a:gd name="connsiteX0" fmla="*/ 248957 w 729635"/>
                  <a:gd name="connsiteY0" fmla="*/ 475872 h 1906859"/>
                  <a:gd name="connsiteX1" fmla="*/ 724829 w 729635"/>
                  <a:gd name="connsiteY1" fmla="*/ 0 h 1906859"/>
                  <a:gd name="connsiteX2" fmla="*/ 724829 w 729635"/>
                  <a:gd name="connsiteY2" fmla="*/ 1430987 h 1906859"/>
                  <a:gd name="connsiteX3" fmla="*/ 248957 w 729635"/>
                  <a:gd name="connsiteY3" fmla="*/ 1906859 h 1906859"/>
                  <a:gd name="connsiteX4" fmla="*/ 248957 w 729635"/>
                  <a:gd name="connsiteY4" fmla="*/ 475872 h 1906859"/>
                  <a:gd name="connsiteX0" fmla="*/ 0 w 729635"/>
                  <a:gd name="connsiteY0" fmla="*/ 475872 h 1906859"/>
                  <a:gd name="connsiteX1" fmla="*/ 475872 w 729635"/>
                  <a:gd name="connsiteY1" fmla="*/ 0 h 1906859"/>
                  <a:gd name="connsiteX2" fmla="*/ 724829 w 729635"/>
                  <a:gd name="connsiteY2" fmla="*/ 0 h 1906859"/>
                  <a:gd name="connsiteX3" fmla="*/ 248957 w 729635"/>
                  <a:gd name="connsiteY3" fmla="*/ 475872 h 1906859"/>
                  <a:gd name="connsiteX4" fmla="*/ 0 w 729635"/>
                  <a:gd name="connsiteY4" fmla="*/ 475872 h 1906859"/>
                  <a:gd name="connsiteX0" fmla="*/ 0 w 729635"/>
                  <a:gd name="connsiteY0" fmla="*/ 475872 h 1906859"/>
                  <a:gd name="connsiteX1" fmla="*/ 475872 w 729635"/>
                  <a:gd name="connsiteY1" fmla="*/ 0 h 1906859"/>
                  <a:gd name="connsiteX2" fmla="*/ 724829 w 729635"/>
                  <a:gd name="connsiteY2" fmla="*/ 0 h 1906859"/>
                  <a:gd name="connsiteX3" fmla="*/ 729635 w 729635"/>
                  <a:gd name="connsiteY3" fmla="*/ 96537 h 1906859"/>
                  <a:gd name="connsiteX4" fmla="*/ 724829 w 729635"/>
                  <a:gd name="connsiteY4" fmla="*/ 912456 h 1906859"/>
                  <a:gd name="connsiteX5" fmla="*/ 356070 w 729635"/>
                  <a:gd name="connsiteY5" fmla="*/ 1813825 h 1906859"/>
                  <a:gd name="connsiteX6" fmla="*/ 248957 w 729635"/>
                  <a:gd name="connsiteY6" fmla="*/ 1906859 h 1906859"/>
                  <a:gd name="connsiteX7" fmla="*/ 0 w 729635"/>
                  <a:gd name="connsiteY7" fmla="*/ 1906859 h 1906859"/>
                  <a:gd name="connsiteX8" fmla="*/ 0 w 729635"/>
                  <a:gd name="connsiteY8" fmla="*/ 475872 h 1906859"/>
                  <a:gd name="connsiteX9" fmla="*/ 0 w 729635"/>
                  <a:gd name="connsiteY9" fmla="*/ 475872 h 1906859"/>
                  <a:gd name="connsiteX10" fmla="*/ 248957 w 729635"/>
                  <a:gd name="connsiteY10" fmla="*/ 475872 h 1906859"/>
                  <a:gd name="connsiteX11" fmla="*/ 724829 w 729635"/>
                  <a:gd name="connsiteY11" fmla="*/ 0 h 1906859"/>
                  <a:gd name="connsiteX12" fmla="*/ 248957 w 729635"/>
                  <a:gd name="connsiteY12" fmla="*/ 475872 h 1906859"/>
                  <a:gd name="connsiteX13" fmla="*/ 248957 w 729635"/>
                  <a:gd name="connsiteY13" fmla="*/ 1906859 h 1906859"/>
                  <a:gd name="connsiteX0" fmla="*/ 0 w 729635"/>
                  <a:gd name="connsiteY0" fmla="*/ 475872 h 1906859"/>
                  <a:gd name="connsiteX1" fmla="*/ 248957 w 729635"/>
                  <a:gd name="connsiteY1" fmla="*/ 475872 h 1906859"/>
                  <a:gd name="connsiteX2" fmla="*/ 248957 w 729635"/>
                  <a:gd name="connsiteY2" fmla="*/ 1906859 h 1906859"/>
                  <a:gd name="connsiteX3" fmla="*/ 0 w 729635"/>
                  <a:gd name="connsiteY3" fmla="*/ 1906859 h 1906859"/>
                  <a:gd name="connsiteX4" fmla="*/ 0 w 729635"/>
                  <a:gd name="connsiteY4" fmla="*/ 475872 h 1906859"/>
                  <a:gd name="connsiteX0" fmla="*/ 248957 w 729635"/>
                  <a:gd name="connsiteY0" fmla="*/ 475872 h 1906859"/>
                  <a:gd name="connsiteX1" fmla="*/ 724829 w 729635"/>
                  <a:gd name="connsiteY1" fmla="*/ 0 h 1906859"/>
                  <a:gd name="connsiteX2" fmla="*/ 724829 w 729635"/>
                  <a:gd name="connsiteY2" fmla="*/ 1430987 h 1906859"/>
                  <a:gd name="connsiteX3" fmla="*/ 248957 w 729635"/>
                  <a:gd name="connsiteY3" fmla="*/ 1906859 h 1906859"/>
                  <a:gd name="connsiteX4" fmla="*/ 248957 w 729635"/>
                  <a:gd name="connsiteY4" fmla="*/ 475872 h 1906859"/>
                  <a:gd name="connsiteX0" fmla="*/ 0 w 729635"/>
                  <a:gd name="connsiteY0" fmla="*/ 475872 h 1906859"/>
                  <a:gd name="connsiteX1" fmla="*/ 475872 w 729635"/>
                  <a:gd name="connsiteY1" fmla="*/ 0 h 1906859"/>
                  <a:gd name="connsiteX2" fmla="*/ 724829 w 729635"/>
                  <a:gd name="connsiteY2" fmla="*/ 0 h 1906859"/>
                  <a:gd name="connsiteX3" fmla="*/ 248957 w 729635"/>
                  <a:gd name="connsiteY3" fmla="*/ 475872 h 1906859"/>
                  <a:gd name="connsiteX4" fmla="*/ 0 w 729635"/>
                  <a:gd name="connsiteY4" fmla="*/ 475872 h 1906859"/>
                  <a:gd name="connsiteX0" fmla="*/ 0 w 729635"/>
                  <a:gd name="connsiteY0" fmla="*/ 475872 h 1906859"/>
                  <a:gd name="connsiteX1" fmla="*/ 475872 w 729635"/>
                  <a:gd name="connsiteY1" fmla="*/ 0 h 1906859"/>
                  <a:gd name="connsiteX2" fmla="*/ 724829 w 729635"/>
                  <a:gd name="connsiteY2" fmla="*/ 0 h 1906859"/>
                  <a:gd name="connsiteX3" fmla="*/ 729635 w 729635"/>
                  <a:gd name="connsiteY3" fmla="*/ 96537 h 1906859"/>
                  <a:gd name="connsiteX4" fmla="*/ 345688 w 729635"/>
                  <a:gd name="connsiteY4" fmla="*/ 471983 h 1906859"/>
                  <a:gd name="connsiteX5" fmla="*/ 356070 w 729635"/>
                  <a:gd name="connsiteY5" fmla="*/ 1813825 h 1906859"/>
                  <a:gd name="connsiteX6" fmla="*/ 248957 w 729635"/>
                  <a:gd name="connsiteY6" fmla="*/ 1906859 h 1906859"/>
                  <a:gd name="connsiteX7" fmla="*/ 0 w 729635"/>
                  <a:gd name="connsiteY7" fmla="*/ 1906859 h 1906859"/>
                  <a:gd name="connsiteX8" fmla="*/ 0 w 729635"/>
                  <a:gd name="connsiteY8" fmla="*/ 475872 h 1906859"/>
                  <a:gd name="connsiteX9" fmla="*/ 0 w 729635"/>
                  <a:gd name="connsiteY9" fmla="*/ 475872 h 1906859"/>
                  <a:gd name="connsiteX10" fmla="*/ 248957 w 729635"/>
                  <a:gd name="connsiteY10" fmla="*/ 475872 h 1906859"/>
                  <a:gd name="connsiteX11" fmla="*/ 724829 w 729635"/>
                  <a:gd name="connsiteY11" fmla="*/ 0 h 1906859"/>
                  <a:gd name="connsiteX12" fmla="*/ 248957 w 729635"/>
                  <a:gd name="connsiteY12" fmla="*/ 475872 h 1906859"/>
                  <a:gd name="connsiteX13" fmla="*/ 248957 w 729635"/>
                  <a:gd name="connsiteY13" fmla="*/ 1906859 h 1906859"/>
                  <a:gd name="connsiteX0" fmla="*/ 0 w 729635"/>
                  <a:gd name="connsiteY0" fmla="*/ 475872 h 1906859"/>
                  <a:gd name="connsiteX1" fmla="*/ 248957 w 729635"/>
                  <a:gd name="connsiteY1" fmla="*/ 475872 h 1906859"/>
                  <a:gd name="connsiteX2" fmla="*/ 248957 w 729635"/>
                  <a:gd name="connsiteY2" fmla="*/ 1906859 h 1906859"/>
                  <a:gd name="connsiteX3" fmla="*/ 0 w 729635"/>
                  <a:gd name="connsiteY3" fmla="*/ 1906859 h 1906859"/>
                  <a:gd name="connsiteX4" fmla="*/ 0 w 729635"/>
                  <a:gd name="connsiteY4" fmla="*/ 475872 h 1906859"/>
                  <a:gd name="connsiteX0" fmla="*/ 248957 w 729635"/>
                  <a:gd name="connsiteY0" fmla="*/ 475872 h 1906859"/>
                  <a:gd name="connsiteX1" fmla="*/ 724829 w 729635"/>
                  <a:gd name="connsiteY1" fmla="*/ 0 h 1906859"/>
                  <a:gd name="connsiteX2" fmla="*/ 724829 w 729635"/>
                  <a:gd name="connsiteY2" fmla="*/ 1430987 h 1906859"/>
                  <a:gd name="connsiteX3" fmla="*/ 248957 w 729635"/>
                  <a:gd name="connsiteY3" fmla="*/ 1906859 h 1906859"/>
                  <a:gd name="connsiteX4" fmla="*/ 248957 w 729635"/>
                  <a:gd name="connsiteY4" fmla="*/ 475872 h 1906859"/>
                  <a:gd name="connsiteX0" fmla="*/ 0 w 729635"/>
                  <a:gd name="connsiteY0" fmla="*/ 475872 h 1906859"/>
                  <a:gd name="connsiteX1" fmla="*/ 475872 w 729635"/>
                  <a:gd name="connsiteY1" fmla="*/ 0 h 1906859"/>
                  <a:gd name="connsiteX2" fmla="*/ 724829 w 729635"/>
                  <a:gd name="connsiteY2" fmla="*/ 0 h 1906859"/>
                  <a:gd name="connsiteX3" fmla="*/ 248957 w 729635"/>
                  <a:gd name="connsiteY3" fmla="*/ 475872 h 1906859"/>
                  <a:gd name="connsiteX4" fmla="*/ 0 w 729635"/>
                  <a:gd name="connsiteY4" fmla="*/ 475872 h 1906859"/>
                  <a:gd name="connsiteX0" fmla="*/ 0 w 729635"/>
                  <a:gd name="connsiteY0" fmla="*/ 475872 h 1906859"/>
                  <a:gd name="connsiteX1" fmla="*/ 475872 w 729635"/>
                  <a:gd name="connsiteY1" fmla="*/ 0 h 1906859"/>
                  <a:gd name="connsiteX2" fmla="*/ 724829 w 729635"/>
                  <a:gd name="connsiteY2" fmla="*/ 0 h 1906859"/>
                  <a:gd name="connsiteX3" fmla="*/ 729635 w 729635"/>
                  <a:gd name="connsiteY3" fmla="*/ 96537 h 1906859"/>
                  <a:gd name="connsiteX4" fmla="*/ 351264 w 729635"/>
                  <a:gd name="connsiteY4" fmla="*/ 466407 h 1906859"/>
                  <a:gd name="connsiteX5" fmla="*/ 356070 w 729635"/>
                  <a:gd name="connsiteY5" fmla="*/ 1813825 h 1906859"/>
                  <a:gd name="connsiteX6" fmla="*/ 248957 w 729635"/>
                  <a:gd name="connsiteY6" fmla="*/ 1906859 h 1906859"/>
                  <a:gd name="connsiteX7" fmla="*/ 0 w 729635"/>
                  <a:gd name="connsiteY7" fmla="*/ 1906859 h 1906859"/>
                  <a:gd name="connsiteX8" fmla="*/ 0 w 729635"/>
                  <a:gd name="connsiteY8" fmla="*/ 475872 h 1906859"/>
                  <a:gd name="connsiteX9" fmla="*/ 0 w 729635"/>
                  <a:gd name="connsiteY9" fmla="*/ 475872 h 1906859"/>
                  <a:gd name="connsiteX10" fmla="*/ 248957 w 729635"/>
                  <a:gd name="connsiteY10" fmla="*/ 475872 h 1906859"/>
                  <a:gd name="connsiteX11" fmla="*/ 724829 w 729635"/>
                  <a:gd name="connsiteY11" fmla="*/ 0 h 1906859"/>
                  <a:gd name="connsiteX12" fmla="*/ 248957 w 729635"/>
                  <a:gd name="connsiteY12" fmla="*/ 475872 h 1906859"/>
                  <a:gd name="connsiteX13" fmla="*/ 248957 w 729635"/>
                  <a:gd name="connsiteY13" fmla="*/ 1906859 h 1906859"/>
                  <a:gd name="connsiteX0" fmla="*/ 0 w 729635"/>
                  <a:gd name="connsiteY0" fmla="*/ 475872 h 1906859"/>
                  <a:gd name="connsiteX1" fmla="*/ 248957 w 729635"/>
                  <a:gd name="connsiteY1" fmla="*/ 475872 h 1906859"/>
                  <a:gd name="connsiteX2" fmla="*/ 248957 w 729635"/>
                  <a:gd name="connsiteY2" fmla="*/ 1906859 h 1906859"/>
                  <a:gd name="connsiteX3" fmla="*/ 0 w 729635"/>
                  <a:gd name="connsiteY3" fmla="*/ 1906859 h 1906859"/>
                  <a:gd name="connsiteX4" fmla="*/ 0 w 729635"/>
                  <a:gd name="connsiteY4" fmla="*/ 475872 h 1906859"/>
                  <a:gd name="connsiteX0" fmla="*/ 248957 w 729635"/>
                  <a:gd name="connsiteY0" fmla="*/ 475872 h 1906859"/>
                  <a:gd name="connsiteX1" fmla="*/ 724829 w 729635"/>
                  <a:gd name="connsiteY1" fmla="*/ 0 h 1906859"/>
                  <a:gd name="connsiteX2" fmla="*/ 724829 w 729635"/>
                  <a:gd name="connsiteY2" fmla="*/ 1430987 h 1906859"/>
                  <a:gd name="connsiteX3" fmla="*/ 248957 w 729635"/>
                  <a:gd name="connsiteY3" fmla="*/ 1906859 h 1906859"/>
                  <a:gd name="connsiteX4" fmla="*/ 248957 w 729635"/>
                  <a:gd name="connsiteY4" fmla="*/ 475872 h 1906859"/>
                  <a:gd name="connsiteX0" fmla="*/ 0 w 729635"/>
                  <a:gd name="connsiteY0" fmla="*/ 475872 h 1906859"/>
                  <a:gd name="connsiteX1" fmla="*/ 475872 w 729635"/>
                  <a:gd name="connsiteY1" fmla="*/ 0 h 1906859"/>
                  <a:gd name="connsiteX2" fmla="*/ 724829 w 729635"/>
                  <a:gd name="connsiteY2" fmla="*/ 0 h 1906859"/>
                  <a:gd name="connsiteX3" fmla="*/ 248957 w 729635"/>
                  <a:gd name="connsiteY3" fmla="*/ 475872 h 1906859"/>
                  <a:gd name="connsiteX4" fmla="*/ 0 w 729635"/>
                  <a:gd name="connsiteY4" fmla="*/ 475872 h 1906859"/>
                  <a:gd name="connsiteX0" fmla="*/ 0 w 729635"/>
                  <a:gd name="connsiteY0" fmla="*/ 475872 h 1906859"/>
                  <a:gd name="connsiteX1" fmla="*/ 475872 w 729635"/>
                  <a:gd name="connsiteY1" fmla="*/ 0 h 1906859"/>
                  <a:gd name="connsiteX2" fmla="*/ 724829 w 729635"/>
                  <a:gd name="connsiteY2" fmla="*/ 0 h 1906859"/>
                  <a:gd name="connsiteX3" fmla="*/ 729635 w 729635"/>
                  <a:gd name="connsiteY3" fmla="*/ 96537 h 1906859"/>
                  <a:gd name="connsiteX4" fmla="*/ 356840 w 729635"/>
                  <a:gd name="connsiteY4" fmla="*/ 466407 h 1906859"/>
                  <a:gd name="connsiteX5" fmla="*/ 356070 w 729635"/>
                  <a:gd name="connsiteY5" fmla="*/ 1813825 h 1906859"/>
                  <a:gd name="connsiteX6" fmla="*/ 248957 w 729635"/>
                  <a:gd name="connsiteY6" fmla="*/ 1906859 h 1906859"/>
                  <a:gd name="connsiteX7" fmla="*/ 0 w 729635"/>
                  <a:gd name="connsiteY7" fmla="*/ 1906859 h 1906859"/>
                  <a:gd name="connsiteX8" fmla="*/ 0 w 729635"/>
                  <a:gd name="connsiteY8" fmla="*/ 475872 h 1906859"/>
                  <a:gd name="connsiteX9" fmla="*/ 0 w 729635"/>
                  <a:gd name="connsiteY9" fmla="*/ 475872 h 1906859"/>
                  <a:gd name="connsiteX10" fmla="*/ 248957 w 729635"/>
                  <a:gd name="connsiteY10" fmla="*/ 475872 h 1906859"/>
                  <a:gd name="connsiteX11" fmla="*/ 724829 w 729635"/>
                  <a:gd name="connsiteY11" fmla="*/ 0 h 1906859"/>
                  <a:gd name="connsiteX12" fmla="*/ 248957 w 729635"/>
                  <a:gd name="connsiteY12" fmla="*/ 475872 h 1906859"/>
                  <a:gd name="connsiteX13" fmla="*/ 248957 w 729635"/>
                  <a:gd name="connsiteY13" fmla="*/ 1906859 h 190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29635" h="1906859" stroke="0" extrusionOk="0">
                    <a:moveTo>
                      <a:pt x="0" y="475872"/>
                    </a:moveTo>
                    <a:lnTo>
                      <a:pt x="248957" y="475872"/>
                    </a:lnTo>
                    <a:lnTo>
                      <a:pt x="248957" y="1906859"/>
                    </a:lnTo>
                    <a:lnTo>
                      <a:pt x="0" y="1906859"/>
                    </a:lnTo>
                    <a:lnTo>
                      <a:pt x="0" y="475872"/>
                    </a:lnTo>
                    <a:close/>
                  </a:path>
                  <a:path w="729635" h="1906859" fill="darkenLess" stroke="0" extrusionOk="0">
                    <a:moveTo>
                      <a:pt x="248957" y="475872"/>
                    </a:moveTo>
                    <a:lnTo>
                      <a:pt x="724829" y="0"/>
                    </a:lnTo>
                    <a:lnTo>
                      <a:pt x="724829" y="1430987"/>
                    </a:lnTo>
                    <a:lnTo>
                      <a:pt x="248957" y="1906859"/>
                    </a:lnTo>
                    <a:lnTo>
                      <a:pt x="248957" y="475872"/>
                    </a:lnTo>
                    <a:close/>
                  </a:path>
                  <a:path w="729635" h="1906859" fill="lightenLess" stroke="0" extrusionOk="0">
                    <a:moveTo>
                      <a:pt x="0" y="475872"/>
                    </a:moveTo>
                    <a:lnTo>
                      <a:pt x="475872" y="0"/>
                    </a:lnTo>
                    <a:lnTo>
                      <a:pt x="724829" y="0"/>
                    </a:lnTo>
                    <a:lnTo>
                      <a:pt x="248957" y="475872"/>
                    </a:lnTo>
                    <a:lnTo>
                      <a:pt x="0" y="475872"/>
                    </a:lnTo>
                    <a:close/>
                  </a:path>
                  <a:path w="729635" h="1906859" fill="none" extrusionOk="0">
                    <a:moveTo>
                      <a:pt x="0" y="475872"/>
                    </a:moveTo>
                    <a:lnTo>
                      <a:pt x="475872" y="0"/>
                    </a:lnTo>
                    <a:lnTo>
                      <a:pt x="724829" y="0"/>
                    </a:lnTo>
                    <a:lnTo>
                      <a:pt x="729635" y="96537"/>
                    </a:lnTo>
                    <a:lnTo>
                      <a:pt x="356840" y="466407"/>
                    </a:lnTo>
                    <a:cubicBezTo>
                      <a:pt x="360301" y="913688"/>
                      <a:pt x="352609" y="1366544"/>
                      <a:pt x="356070" y="1813825"/>
                    </a:cubicBezTo>
                    <a:lnTo>
                      <a:pt x="248957" y="1906859"/>
                    </a:lnTo>
                    <a:lnTo>
                      <a:pt x="0" y="1906859"/>
                    </a:lnTo>
                    <a:lnTo>
                      <a:pt x="0" y="475872"/>
                    </a:lnTo>
                    <a:close/>
                    <a:moveTo>
                      <a:pt x="0" y="475872"/>
                    </a:moveTo>
                    <a:lnTo>
                      <a:pt x="248957" y="475872"/>
                    </a:lnTo>
                    <a:lnTo>
                      <a:pt x="724829" y="0"/>
                    </a:lnTo>
                    <a:moveTo>
                      <a:pt x="248957" y="475872"/>
                    </a:moveTo>
                    <a:lnTo>
                      <a:pt x="248957" y="1906859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261" name="Cube 71"/>
              <p:cNvSpPr/>
              <p:nvPr/>
            </p:nvSpPr>
            <p:spPr>
              <a:xfrm flipH="1">
                <a:off x="4052868" y="2500761"/>
                <a:ext cx="672793" cy="1198756"/>
              </a:xfrm>
              <a:custGeom>
                <a:avLst/>
                <a:gdLst>
                  <a:gd name="connsiteX0" fmla="*/ 0 w 672793"/>
                  <a:gd name="connsiteY0" fmla="*/ 292894 h 1198756"/>
                  <a:gd name="connsiteX1" fmla="*/ 379899 w 672793"/>
                  <a:gd name="connsiteY1" fmla="*/ 292894 h 1198756"/>
                  <a:gd name="connsiteX2" fmla="*/ 379899 w 672793"/>
                  <a:gd name="connsiteY2" fmla="*/ 1198756 h 1198756"/>
                  <a:gd name="connsiteX3" fmla="*/ 0 w 672793"/>
                  <a:gd name="connsiteY3" fmla="*/ 1198756 h 1198756"/>
                  <a:gd name="connsiteX4" fmla="*/ 0 w 672793"/>
                  <a:gd name="connsiteY4" fmla="*/ 292894 h 1198756"/>
                  <a:gd name="connsiteX0" fmla="*/ 379899 w 672793"/>
                  <a:gd name="connsiteY0" fmla="*/ 292894 h 1198756"/>
                  <a:gd name="connsiteX1" fmla="*/ 672793 w 672793"/>
                  <a:gd name="connsiteY1" fmla="*/ 0 h 1198756"/>
                  <a:gd name="connsiteX2" fmla="*/ 672793 w 672793"/>
                  <a:gd name="connsiteY2" fmla="*/ 905862 h 1198756"/>
                  <a:gd name="connsiteX3" fmla="*/ 379899 w 672793"/>
                  <a:gd name="connsiteY3" fmla="*/ 1198756 h 1198756"/>
                  <a:gd name="connsiteX4" fmla="*/ 379899 w 672793"/>
                  <a:gd name="connsiteY4" fmla="*/ 292894 h 1198756"/>
                  <a:gd name="connsiteX0" fmla="*/ 0 w 672793"/>
                  <a:gd name="connsiteY0" fmla="*/ 292894 h 1198756"/>
                  <a:gd name="connsiteX1" fmla="*/ 292894 w 672793"/>
                  <a:gd name="connsiteY1" fmla="*/ 0 h 1198756"/>
                  <a:gd name="connsiteX2" fmla="*/ 672793 w 672793"/>
                  <a:gd name="connsiteY2" fmla="*/ 0 h 1198756"/>
                  <a:gd name="connsiteX3" fmla="*/ 379899 w 672793"/>
                  <a:gd name="connsiteY3" fmla="*/ 292894 h 1198756"/>
                  <a:gd name="connsiteX4" fmla="*/ 0 w 672793"/>
                  <a:gd name="connsiteY4" fmla="*/ 292894 h 1198756"/>
                  <a:gd name="connsiteX0" fmla="*/ 0 w 672793"/>
                  <a:gd name="connsiteY0" fmla="*/ 292894 h 1198756"/>
                  <a:gd name="connsiteX1" fmla="*/ 292894 w 672793"/>
                  <a:gd name="connsiteY1" fmla="*/ 0 h 1198756"/>
                  <a:gd name="connsiteX2" fmla="*/ 672793 w 672793"/>
                  <a:gd name="connsiteY2" fmla="*/ 0 h 1198756"/>
                  <a:gd name="connsiteX3" fmla="*/ 672793 w 672793"/>
                  <a:gd name="connsiteY3" fmla="*/ 905862 h 1198756"/>
                  <a:gd name="connsiteX4" fmla="*/ 379899 w 672793"/>
                  <a:gd name="connsiteY4" fmla="*/ 1198756 h 1198756"/>
                  <a:gd name="connsiteX5" fmla="*/ 0 w 672793"/>
                  <a:gd name="connsiteY5" fmla="*/ 1198756 h 1198756"/>
                  <a:gd name="connsiteX6" fmla="*/ 0 w 672793"/>
                  <a:gd name="connsiteY6" fmla="*/ 292894 h 1198756"/>
                  <a:gd name="connsiteX7" fmla="*/ 0 w 672793"/>
                  <a:gd name="connsiteY7" fmla="*/ 292894 h 1198756"/>
                  <a:gd name="connsiteX8" fmla="*/ 379899 w 672793"/>
                  <a:gd name="connsiteY8" fmla="*/ 292894 h 1198756"/>
                  <a:gd name="connsiteX9" fmla="*/ 672793 w 672793"/>
                  <a:gd name="connsiteY9" fmla="*/ 0 h 1198756"/>
                  <a:gd name="connsiteX10" fmla="*/ 379899 w 672793"/>
                  <a:gd name="connsiteY10" fmla="*/ 292894 h 1198756"/>
                  <a:gd name="connsiteX11" fmla="*/ 379899 w 672793"/>
                  <a:gd name="connsiteY11" fmla="*/ 1198756 h 1198756"/>
                  <a:gd name="connsiteX0" fmla="*/ 0 w 672793"/>
                  <a:gd name="connsiteY0" fmla="*/ 292894 h 1198756"/>
                  <a:gd name="connsiteX1" fmla="*/ 379899 w 672793"/>
                  <a:gd name="connsiteY1" fmla="*/ 292894 h 1198756"/>
                  <a:gd name="connsiteX2" fmla="*/ 379899 w 672793"/>
                  <a:gd name="connsiteY2" fmla="*/ 1198756 h 1198756"/>
                  <a:gd name="connsiteX3" fmla="*/ 0 w 672793"/>
                  <a:gd name="connsiteY3" fmla="*/ 1198756 h 1198756"/>
                  <a:gd name="connsiteX4" fmla="*/ 0 w 672793"/>
                  <a:gd name="connsiteY4" fmla="*/ 292894 h 1198756"/>
                  <a:gd name="connsiteX0" fmla="*/ 379899 w 672793"/>
                  <a:gd name="connsiteY0" fmla="*/ 292894 h 1198756"/>
                  <a:gd name="connsiteX1" fmla="*/ 672793 w 672793"/>
                  <a:gd name="connsiteY1" fmla="*/ 0 h 1198756"/>
                  <a:gd name="connsiteX2" fmla="*/ 672793 w 672793"/>
                  <a:gd name="connsiteY2" fmla="*/ 905862 h 1198756"/>
                  <a:gd name="connsiteX3" fmla="*/ 379899 w 672793"/>
                  <a:gd name="connsiteY3" fmla="*/ 1198756 h 1198756"/>
                  <a:gd name="connsiteX4" fmla="*/ 379899 w 672793"/>
                  <a:gd name="connsiteY4" fmla="*/ 292894 h 1198756"/>
                  <a:gd name="connsiteX0" fmla="*/ 0 w 672793"/>
                  <a:gd name="connsiteY0" fmla="*/ 292894 h 1198756"/>
                  <a:gd name="connsiteX1" fmla="*/ 292894 w 672793"/>
                  <a:gd name="connsiteY1" fmla="*/ 0 h 1198756"/>
                  <a:gd name="connsiteX2" fmla="*/ 672793 w 672793"/>
                  <a:gd name="connsiteY2" fmla="*/ 0 h 1198756"/>
                  <a:gd name="connsiteX3" fmla="*/ 379899 w 672793"/>
                  <a:gd name="connsiteY3" fmla="*/ 292894 h 1198756"/>
                  <a:gd name="connsiteX4" fmla="*/ 0 w 672793"/>
                  <a:gd name="connsiteY4" fmla="*/ 292894 h 1198756"/>
                  <a:gd name="connsiteX0" fmla="*/ 0 w 672793"/>
                  <a:gd name="connsiteY0" fmla="*/ 292894 h 1198756"/>
                  <a:gd name="connsiteX1" fmla="*/ 292894 w 672793"/>
                  <a:gd name="connsiteY1" fmla="*/ 0 h 1198756"/>
                  <a:gd name="connsiteX2" fmla="*/ 672793 w 672793"/>
                  <a:gd name="connsiteY2" fmla="*/ 0 h 1198756"/>
                  <a:gd name="connsiteX3" fmla="*/ 672793 w 672793"/>
                  <a:gd name="connsiteY3" fmla="*/ 905862 h 1198756"/>
                  <a:gd name="connsiteX4" fmla="*/ 479923 w 672793"/>
                  <a:gd name="connsiteY4" fmla="*/ 1101424 h 1198756"/>
                  <a:gd name="connsiteX5" fmla="*/ 379899 w 672793"/>
                  <a:gd name="connsiteY5" fmla="*/ 1198756 h 1198756"/>
                  <a:gd name="connsiteX6" fmla="*/ 0 w 672793"/>
                  <a:gd name="connsiteY6" fmla="*/ 1198756 h 1198756"/>
                  <a:gd name="connsiteX7" fmla="*/ 0 w 672793"/>
                  <a:gd name="connsiteY7" fmla="*/ 292894 h 1198756"/>
                  <a:gd name="connsiteX8" fmla="*/ 0 w 672793"/>
                  <a:gd name="connsiteY8" fmla="*/ 292894 h 1198756"/>
                  <a:gd name="connsiteX9" fmla="*/ 379899 w 672793"/>
                  <a:gd name="connsiteY9" fmla="*/ 292894 h 1198756"/>
                  <a:gd name="connsiteX10" fmla="*/ 672793 w 672793"/>
                  <a:gd name="connsiteY10" fmla="*/ 0 h 1198756"/>
                  <a:gd name="connsiteX11" fmla="*/ 379899 w 672793"/>
                  <a:gd name="connsiteY11" fmla="*/ 292894 h 1198756"/>
                  <a:gd name="connsiteX12" fmla="*/ 379899 w 672793"/>
                  <a:gd name="connsiteY12" fmla="*/ 1198756 h 1198756"/>
                  <a:gd name="connsiteX0" fmla="*/ 0 w 676773"/>
                  <a:gd name="connsiteY0" fmla="*/ 292894 h 1198756"/>
                  <a:gd name="connsiteX1" fmla="*/ 379899 w 676773"/>
                  <a:gd name="connsiteY1" fmla="*/ 292894 h 1198756"/>
                  <a:gd name="connsiteX2" fmla="*/ 379899 w 676773"/>
                  <a:gd name="connsiteY2" fmla="*/ 1198756 h 1198756"/>
                  <a:gd name="connsiteX3" fmla="*/ 0 w 676773"/>
                  <a:gd name="connsiteY3" fmla="*/ 1198756 h 1198756"/>
                  <a:gd name="connsiteX4" fmla="*/ 0 w 676773"/>
                  <a:gd name="connsiteY4" fmla="*/ 292894 h 1198756"/>
                  <a:gd name="connsiteX0" fmla="*/ 379899 w 676773"/>
                  <a:gd name="connsiteY0" fmla="*/ 292894 h 1198756"/>
                  <a:gd name="connsiteX1" fmla="*/ 672793 w 676773"/>
                  <a:gd name="connsiteY1" fmla="*/ 0 h 1198756"/>
                  <a:gd name="connsiteX2" fmla="*/ 672793 w 676773"/>
                  <a:gd name="connsiteY2" fmla="*/ 905862 h 1198756"/>
                  <a:gd name="connsiteX3" fmla="*/ 379899 w 676773"/>
                  <a:gd name="connsiteY3" fmla="*/ 1198756 h 1198756"/>
                  <a:gd name="connsiteX4" fmla="*/ 379899 w 676773"/>
                  <a:gd name="connsiteY4" fmla="*/ 292894 h 1198756"/>
                  <a:gd name="connsiteX0" fmla="*/ 0 w 676773"/>
                  <a:gd name="connsiteY0" fmla="*/ 292894 h 1198756"/>
                  <a:gd name="connsiteX1" fmla="*/ 292894 w 676773"/>
                  <a:gd name="connsiteY1" fmla="*/ 0 h 1198756"/>
                  <a:gd name="connsiteX2" fmla="*/ 672793 w 676773"/>
                  <a:gd name="connsiteY2" fmla="*/ 0 h 1198756"/>
                  <a:gd name="connsiteX3" fmla="*/ 379899 w 676773"/>
                  <a:gd name="connsiteY3" fmla="*/ 292894 h 1198756"/>
                  <a:gd name="connsiteX4" fmla="*/ 0 w 676773"/>
                  <a:gd name="connsiteY4" fmla="*/ 292894 h 1198756"/>
                  <a:gd name="connsiteX0" fmla="*/ 0 w 676773"/>
                  <a:gd name="connsiteY0" fmla="*/ 292894 h 1198756"/>
                  <a:gd name="connsiteX1" fmla="*/ 292894 w 676773"/>
                  <a:gd name="connsiteY1" fmla="*/ 0 h 1198756"/>
                  <a:gd name="connsiteX2" fmla="*/ 672793 w 676773"/>
                  <a:gd name="connsiteY2" fmla="*/ 0 h 1198756"/>
                  <a:gd name="connsiteX3" fmla="*/ 676773 w 676773"/>
                  <a:gd name="connsiteY3" fmla="*/ 75899 h 1198756"/>
                  <a:gd name="connsiteX4" fmla="*/ 672793 w 676773"/>
                  <a:gd name="connsiteY4" fmla="*/ 905862 h 1198756"/>
                  <a:gd name="connsiteX5" fmla="*/ 479923 w 676773"/>
                  <a:gd name="connsiteY5" fmla="*/ 1101424 h 1198756"/>
                  <a:gd name="connsiteX6" fmla="*/ 379899 w 676773"/>
                  <a:gd name="connsiteY6" fmla="*/ 1198756 h 1198756"/>
                  <a:gd name="connsiteX7" fmla="*/ 0 w 676773"/>
                  <a:gd name="connsiteY7" fmla="*/ 1198756 h 1198756"/>
                  <a:gd name="connsiteX8" fmla="*/ 0 w 676773"/>
                  <a:gd name="connsiteY8" fmla="*/ 292894 h 1198756"/>
                  <a:gd name="connsiteX9" fmla="*/ 0 w 676773"/>
                  <a:gd name="connsiteY9" fmla="*/ 292894 h 1198756"/>
                  <a:gd name="connsiteX10" fmla="*/ 379899 w 676773"/>
                  <a:gd name="connsiteY10" fmla="*/ 292894 h 1198756"/>
                  <a:gd name="connsiteX11" fmla="*/ 672793 w 676773"/>
                  <a:gd name="connsiteY11" fmla="*/ 0 h 1198756"/>
                  <a:gd name="connsiteX12" fmla="*/ 379899 w 676773"/>
                  <a:gd name="connsiteY12" fmla="*/ 292894 h 1198756"/>
                  <a:gd name="connsiteX13" fmla="*/ 379899 w 676773"/>
                  <a:gd name="connsiteY13" fmla="*/ 1198756 h 1198756"/>
                  <a:gd name="connsiteX0" fmla="*/ 0 w 676773"/>
                  <a:gd name="connsiteY0" fmla="*/ 292894 h 1198756"/>
                  <a:gd name="connsiteX1" fmla="*/ 379899 w 676773"/>
                  <a:gd name="connsiteY1" fmla="*/ 292894 h 1198756"/>
                  <a:gd name="connsiteX2" fmla="*/ 379899 w 676773"/>
                  <a:gd name="connsiteY2" fmla="*/ 1198756 h 1198756"/>
                  <a:gd name="connsiteX3" fmla="*/ 0 w 676773"/>
                  <a:gd name="connsiteY3" fmla="*/ 1198756 h 1198756"/>
                  <a:gd name="connsiteX4" fmla="*/ 0 w 676773"/>
                  <a:gd name="connsiteY4" fmla="*/ 292894 h 1198756"/>
                  <a:gd name="connsiteX0" fmla="*/ 379899 w 676773"/>
                  <a:gd name="connsiteY0" fmla="*/ 292894 h 1198756"/>
                  <a:gd name="connsiteX1" fmla="*/ 672793 w 676773"/>
                  <a:gd name="connsiteY1" fmla="*/ 0 h 1198756"/>
                  <a:gd name="connsiteX2" fmla="*/ 672793 w 676773"/>
                  <a:gd name="connsiteY2" fmla="*/ 905862 h 1198756"/>
                  <a:gd name="connsiteX3" fmla="*/ 379899 w 676773"/>
                  <a:gd name="connsiteY3" fmla="*/ 1198756 h 1198756"/>
                  <a:gd name="connsiteX4" fmla="*/ 379899 w 676773"/>
                  <a:gd name="connsiteY4" fmla="*/ 292894 h 1198756"/>
                  <a:gd name="connsiteX0" fmla="*/ 0 w 676773"/>
                  <a:gd name="connsiteY0" fmla="*/ 292894 h 1198756"/>
                  <a:gd name="connsiteX1" fmla="*/ 292894 w 676773"/>
                  <a:gd name="connsiteY1" fmla="*/ 0 h 1198756"/>
                  <a:gd name="connsiteX2" fmla="*/ 672793 w 676773"/>
                  <a:gd name="connsiteY2" fmla="*/ 0 h 1198756"/>
                  <a:gd name="connsiteX3" fmla="*/ 379899 w 676773"/>
                  <a:gd name="connsiteY3" fmla="*/ 292894 h 1198756"/>
                  <a:gd name="connsiteX4" fmla="*/ 0 w 676773"/>
                  <a:gd name="connsiteY4" fmla="*/ 292894 h 1198756"/>
                  <a:gd name="connsiteX0" fmla="*/ 0 w 676773"/>
                  <a:gd name="connsiteY0" fmla="*/ 292894 h 1198756"/>
                  <a:gd name="connsiteX1" fmla="*/ 292894 w 676773"/>
                  <a:gd name="connsiteY1" fmla="*/ 0 h 1198756"/>
                  <a:gd name="connsiteX2" fmla="*/ 672793 w 676773"/>
                  <a:gd name="connsiteY2" fmla="*/ 0 h 1198756"/>
                  <a:gd name="connsiteX3" fmla="*/ 676773 w 676773"/>
                  <a:gd name="connsiteY3" fmla="*/ 75899 h 1198756"/>
                  <a:gd name="connsiteX4" fmla="*/ 469593 w 676773"/>
                  <a:gd name="connsiteY4" fmla="*/ 286737 h 1198756"/>
                  <a:gd name="connsiteX5" fmla="*/ 479923 w 676773"/>
                  <a:gd name="connsiteY5" fmla="*/ 1101424 h 1198756"/>
                  <a:gd name="connsiteX6" fmla="*/ 379899 w 676773"/>
                  <a:gd name="connsiteY6" fmla="*/ 1198756 h 1198756"/>
                  <a:gd name="connsiteX7" fmla="*/ 0 w 676773"/>
                  <a:gd name="connsiteY7" fmla="*/ 1198756 h 1198756"/>
                  <a:gd name="connsiteX8" fmla="*/ 0 w 676773"/>
                  <a:gd name="connsiteY8" fmla="*/ 292894 h 1198756"/>
                  <a:gd name="connsiteX9" fmla="*/ 0 w 676773"/>
                  <a:gd name="connsiteY9" fmla="*/ 292894 h 1198756"/>
                  <a:gd name="connsiteX10" fmla="*/ 379899 w 676773"/>
                  <a:gd name="connsiteY10" fmla="*/ 292894 h 1198756"/>
                  <a:gd name="connsiteX11" fmla="*/ 672793 w 676773"/>
                  <a:gd name="connsiteY11" fmla="*/ 0 h 1198756"/>
                  <a:gd name="connsiteX12" fmla="*/ 379899 w 676773"/>
                  <a:gd name="connsiteY12" fmla="*/ 292894 h 1198756"/>
                  <a:gd name="connsiteX13" fmla="*/ 379899 w 676773"/>
                  <a:gd name="connsiteY13" fmla="*/ 1198756 h 1198756"/>
                  <a:gd name="connsiteX0" fmla="*/ 0 w 676773"/>
                  <a:gd name="connsiteY0" fmla="*/ 292894 h 1198756"/>
                  <a:gd name="connsiteX1" fmla="*/ 379899 w 676773"/>
                  <a:gd name="connsiteY1" fmla="*/ 292894 h 1198756"/>
                  <a:gd name="connsiteX2" fmla="*/ 379899 w 676773"/>
                  <a:gd name="connsiteY2" fmla="*/ 1198756 h 1198756"/>
                  <a:gd name="connsiteX3" fmla="*/ 0 w 676773"/>
                  <a:gd name="connsiteY3" fmla="*/ 1198756 h 1198756"/>
                  <a:gd name="connsiteX4" fmla="*/ 0 w 676773"/>
                  <a:gd name="connsiteY4" fmla="*/ 292894 h 1198756"/>
                  <a:gd name="connsiteX0" fmla="*/ 379899 w 676773"/>
                  <a:gd name="connsiteY0" fmla="*/ 292894 h 1198756"/>
                  <a:gd name="connsiteX1" fmla="*/ 672793 w 676773"/>
                  <a:gd name="connsiteY1" fmla="*/ 0 h 1198756"/>
                  <a:gd name="connsiteX2" fmla="*/ 672793 w 676773"/>
                  <a:gd name="connsiteY2" fmla="*/ 905862 h 1198756"/>
                  <a:gd name="connsiteX3" fmla="*/ 379899 w 676773"/>
                  <a:gd name="connsiteY3" fmla="*/ 1198756 h 1198756"/>
                  <a:gd name="connsiteX4" fmla="*/ 379899 w 676773"/>
                  <a:gd name="connsiteY4" fmla="*/ 292894 h 1198756"/>
                  <a:gd name="connsiteX0" fmla="*/ 0 w 676773"/>
                  <a:gd name="connsiteY0" fmla="*/ 292894 h 1198756"/>
                  <a:gd name="connsiteX1" fmla="*/ 292894 w 676773"/>
                  <a:gd name="connsiteY1" fmla="*/ 0 h 1198756"/>
                  <a:gd name="connsiteX2" fmla="*/ 672793 w 676773"/>
                  <a:gd name="connsiteY2" fmla="*/ 0 h 1198756"/>
                  <a:gd name="connsiteX3" fmla="*/ 379899 w 676773"/>
                  <a:gd name="connsiteY3" fmla="*/ 292894 h 1198756"/>
                  <a:gd name="connsiteX4" fmla="*/ 0 w 676773"/>
                  <a:gd name="connsiteY4" fmla="*/ 292894 h 1198756"/>
                  <a:gd name="connsiteX0" fmla="*/ 0 w 676773"/>
                  <a:gd name="connsiteY0" fmla="*/ 292894 h 1198756"/>
                  <a:gd name="connsiteX1" fmla="*/ 292894 w 676773"/>
                  <a:gd name="connsiteY1" fmla="*/ 0 h 1198756"/>
                  <a:gd name="connsiteX2" fmla="*/ 672793 w 676773"/>
                  <a:gd name="connsiteY2" fmla="*/ 0 h 1198756"/>
                  <a:gd name="connsiteX3" fmla="*/ 676773 w 676773"/>
                  <a:gd name="connsiteY3" fmla="*/ 75899 h 1198756"/>
                  <a:gd name="connsiteX4" fmla="*/ 469593 w 676773"/>
                  <a:gd name="connsiteY4" fmla="*/ 286737 h 1198756"/>
                  <a:gd name="connsiteX5" fmla="*/ 479923 w 676773"/>
                  <a:gd name="connsiteY5" fmla="*/ 1101424 h 1198756"/>
                  <a:gd name="connsiteX6" fmla="*/ 379899 w 676773"/>
                  <a:gd name="connsiteY6" fmla="*/ 1198756 h 1198756"/>
                  <a:gd name="connsiteX7" fmla="*/ 0 w 676773"/>
                  <a:gd name="connsiteY7" fmla="*/ 1198756 h 1198756"/>
                  <a:gd name="connsiteX8" fmla="*/ 0 w 676773"/>
                  <a:gd name="connsiteY8" fmla="*/ 292894 h 1198756"/>
                  <a:gd name="connsiteX9" fmla="*/ 0 w 676773"/>
                  <a:gd name="connsiteY9" fmla="*/ 292894 h 1198756"/>
                  <a:gd name="connsiteX10" fmla="*/ 379899 w 676773"/>
                  <a:gd name="connsiteY10" fmla="*/ 292894 h 1198756"/>
                  <a:gd name="connsiteX11" fmla="*/ 672793 w 676773"/>
                  <a:gd name="connsiteY11" fmla="*/ 0 h 1198756"/>
                  <a:gd name="connsiteX12" fmla="*/ 379899 w 676773"/>
                  <a:gd name="connsiteY12" fmla="*/ 292894 h 1198756"/>
                  <a:gd name="connsiteX13" fmla="*/ 379899 w 676773"/>
                  <a:gd name="connsiteY13" fmla="*/ 1198756 h 1198756"/>
                  <a:gd name="connsiteX0" fmla="*/ 0 w 676773"/>
                  <a:gd name="connsiteY0" fmla="*/ 292894 h 1198756"/>
                  <a:gd name="connsiteX1" fmla="*/ 379899 w 676773"/>
                  <a:gd name="connsiteY1" fmla="*/ 292894 h 1198756"/>
                  <a:gd name="connsiteX2" fmla="*/ 379899 w 676773"/>
                  <a:gd name="connsiteY2" fmla="*/ 1198756 h 1198756"/>
                  <a:gd name="connsiteX3" fmla="*/ 0 w 676773"/>
                  <a:gd name="connsiteY3" fmla="*/ 1198756 h 1198756"/>
                  <a:gd name="connsiteX4" fmla="*/ 0 w 676773"/>
                  <a:gd name="connsiteY4" fmla="*/ 292894 h 1198756"/>
                  <a:gd name="connsiteX0" fmla="*/ 379899 w 676773"/>
                  <a:gd name="connsiteY0" fmla="*/ 292894 h 1198756"/>
                  <a:gd name="connsiteX1" fmla="*/ 672793 w 676773"/>
                  <a:gd name="connsiteY1" fmla="*/ 0 h 1198756"/>
                  <a:gd name="connsiteX2" fmla="*/ 672793 w 676773"/>
                  <a:gd name="connsiteY2" fmla="*/ 905862 h 1198756"/>
                  <a:gd name="connsiteX3" fmla="*/ 379899 w 676773"/>
                  <a:gd name="connsiteY3" fmla="*/ 1198756 h 1198756"/>
                  <a:gd name="connsiteX4" fmla="*/ 379899 w 676773"/>
                  <a:gd name="connsiteY4" fmla="*/ 292894 h 1198756"/>
                  <a:gd name="connsiteX0" fmla="*/ 0 w 676773"/>
                  <a:gd name="connsiteY0" fmla="*/ 292894 h 1198756"/>
                  <a:gd name="connsiteX1" fmla="*/ 292894 w 676773"/>
                  <a:gd name="connsiteY1" fmla="*/ 0 h 1198756"/>
                  <a:gd name="connsiteX2" fmla="*/ 672793 w 676773"/>
                  <a:gd name="connsiteY2" fmla="*/ 0 h 1198756"/>
                  <a:gd name="connsiteX3" fmla="*/ 379899 w 676773"/>
                  <a:gd name="connsiteY3" fmla="*/ 292894 h 1198756"/>
                  <a:gd name="connsiteX4" fmla="*/ 0 w 676773"/>
                  <a:gd name="connsiteY4" fmla="*/ 292894 h 1198756"/>
                  <a:gd name="connsiteX0" fmla="*/ 0 w 676773"/>
                  <a:gd name="connsiteY0" fmla="*/ 292894 h 1198756"/>
                  <a:gd name="connsiteX1" fmla="*/ 292894 w 676773"/>
                  <a:gd name="connsiteY1" fmla="*/ 0 h 1198756"/>
                  <a:gd name="connsiteX2" fmla="*/ 672793 w 676773"/>
                  <a:gd name="connsiteY2" fmla="*/ 0 h 1198756"/>
                  <a:gd name="connsiteX3" fmla="*/ 676773 w 676773"/>
                  <a:gd name="connsiteY3" fmla="*/ 75899 h 1198756"/>
                  <a:gd name="connsiteX4" fmla="*/ 469593 w 676773"/>
                  <a:gd name="connsiteY4" fmla="*/ 286737 h 1198756"/>
                  <a:gd name="connsiteX5" fmla="*/ 476748 w 676773"/>
                  <a:gd name="connsiteY5" fmla="*/ 1107774 h 1198756"/>
                  <a:gd name="connsiteX6" fmla="*/ 379899 w 676773"/>
                  <a:gd name="connsiteY6" fmla="*/ 1198756 h 1198756"/>
                  <a:gd name="connsiteX7" fmla="*/ 0 w 676773"/>
                  <a:gd name="connsiteY7" fmla="*/ 1198756 h 1198756"/>
                  <a:gd name="connsiteX8" fmla="*/ 0 w 676773"/>
                  <a:gd name="connsiteY8" fmla="*/ 292894 h 1198756"/>
                  <a:gd name="connsiteX9" fmla="*/ 0 w 676773"/>
                  <a:gd name="connsiteY9" fmla="*/ 292894 h 1198756"/>
                  <a:gd name="connsiteX10" fmla="*/ 379899 w 676773"/>
                  <a:gd name="connsiteY10" fmla="*/ 292894 h 1198756"/>
                  <a:gd name="connsiteX11" fmla="*/ 672793 w 676773"/>
                  <a:gd name="connsiteY11" fmla="*/ 0 h 1198756"/>
                  <a:gd name="connsiteX12" fmla="*/ 379899 w 676773"/>
                  <a:gd name="connsiteY12" fmla="*/ 292894 h 1198756"/>
                  <a:gd name="connsiteX13" fmla="*/ 379899 w 676773"/>
                  <a:gd name="connsiteY13" fmla="*/ 1198756 h 1198756"/>
                  <a:gd name="connsiteX0" fmla="*/ 0 w 672793"/>
                  <a:gd name="connsiteY0" fmla="*/ 292894 h 1198756"/>
                  <a:gd name="connsiteX1" fmla="*/ 379899 w 672793"/>
                  <a:gd name="connsiteY1" fmla="*/ 292894 h 1198756"/>
                  <a:gd name="connsiteX2" fmla="*/ 379899 w 672793"/>
                  <a:gd name="connsiteY2" fmla="*/ 1198756 h 1198756"/>
                  <a:gd name="connsiteX3" fmla="*/ 0 w 672793"/>
                  <a:gd name="connsiteY3" fmla="*/ 1198756 h 1198756"/>
                  <a:gd name="connsiteX4" fmla="*/ 0 w 672793"/>
                  <a:gd name="connsiteY4" fmla="*/ 292894 h 1198756"/>
                  <a:gd name="connsiteX0" fmla="*/ 379899 w 672793"/>
                  <a:gd name="connsiteY0" fmla="*/ 292894 h 1198756"/>
                  <a:gd name="connsiteX1" fmla="*/ 672793 w 672793"/>
                  <a:gd name="connsiteY1" fmla="*/ 0 h 1198756"/>
                  <a:gd name="connsiteX2" fmla="*/ 672793 w 672793"/>
                  <a:gd name="connsiteY2" fmla="*/ 905862 h 1198756"/>
                  <a:gd name="connsiteX3" fmla="*/ 379899 w 672793"/>
                  <a:gd name="connsiteY3" fmla="*/ 1198756 h 1198756"/>
                  <a:gd name="connsiteX4" fmla="*/ 379899 w 672793"/>
                  <a:gd name="connsiteY4" fmla="*/ 292894 h 1198756"/>
                  <a:gd name="connsiteX0" fmla="*/ 0 w 672793"/>
                  <a:gd name="connsiteY0" fmla="*/ 292894 h 1198756"/>
                  <a:gd name="connsiteX1" fmla="*/ 292894 w 672793"/>
                  <a:gd name="connsiteY1" fmla="*/ 0 h 1198756"/>
                  <a:gd name="connsiteX2" fmla="*/ 672793 w 672793"/>
                  <a:gd name="connsiteY2" fmla="*/ 0 h 1198756"/>
                  <a:gd name="connsiteX3" fmla="*/ 379899 w 672793"/>
                  <a:gd name="connsiteY3" fmla="*/ 292894 h 1198756"/>
                  <a:gd name="connsiteX4" fmla="*/ 0 w 672793"/>
                  <a:gd name="connsiteY4" fmla="*/ 292894 h 1198756"/>
                  <a:gd name="connsiteX0" fmla="*/ 0 w 672793"/>
                  <a:gd name="connsiteY0" fmla="*/ 292894 h 1198756"/>
                  <a:gd name="connsiteX1" fmla="*/ 292894 w 672793"/>
                  <a:gd name="connsiteY1" fmla="*/ 0 h 1198756"/>
                  <a:gd name="connsiteX2" fmla="*/ 672793 w 672793"/>
                  <a:gd name="connsiteY2" fmla="*/ 0 h 1198756"/>
                  <a:gd name="connsiteX3" fmla="*/ 670423 w 672793"/>
                  <a:gd name="connsiteY3" fmla="*/ 91774 h 1198756"/>
                  <a:gd name="connsiteX4" fmla="*/ 469593 w 672793"/>
                  <a:gd name="connsiteY4" fmla="*/ 286737 h 1198756"/>
                  <a:gd name="connsiteX5" fmla="*/ 476748 w 672793"/>
                  <a:gd name="connsiteY5" fmla="*/ 1107774 h 1198756"/>
                  <a:gd name="connsiteX6" fmla="*/ 379899 w 672793"/>
                  <a:gd name="connsiteY6" fmla="*/ 1198756 h 1198756"/>
                  <a:gd name="connsiteX7" fmla="*/ 0 w 672793"/>
                  <a:gd name="connsiteY7" fmla="*/ 1198756 h 1198756"/>
                  <a:gd name="connsiteX8" fmla="*/ 0 w 672793"/>
                  <a:gd name="connsiteY8" fmla="*/ 292894 h 1198756"/>
                  <a:gd name="connsiteX9" fmla="*/ 0 w 672793"/>
                  <a:gd name="connsiteY9" fmla="*/ 292894 h 1198756"/>
                  <a:gd name="connsiteX10" fmla="*/ 379899 w 672793"/>
                  <a:gd name="connsiteY10" fmla="*/ 292894 h 1198756"/>
                  <a:gd name="connsiteX11" fmla="*/ 672793 w 672793"/>
                  <a:gd name="connsiteY11" fmla="*/ 0 h 1198756"/>
                  <a:gd name="connsiteX12" fmla="*/ 379899 w 672793"/>
                  <a:gd name="connsiteY12" fmla="*/ 292894 h 1198756"/>
                  <a:gd name="connsiteX13" fmla="*/ 379899 w 672793"/>
                  <a:gd name="connsiteY13" fmla="*/ 1198756 h 1198756"/>
                  <a:gd name="connsiteX0" fmla="*/ 0 w 672793"/>
                  <a:gd name="connsiteY0" fmla="*/ 292894 h 1198756"/>
                  <a:gd name="connsiteX1" fmla="*/ 379899 w 672793"/>
                  <a:gd name="connsiteY1" fmla="*/ 292894 h 1198756"/>
                  <a:gd name="connsiteX2" fmla="*/ 379899 w 672793"/>
                  <a:gd name="connsiteY2" fmla="*/ 1198756 h 1198756"/>
                  <a:gd name="connsiteX3" fmla="*/ 0 w 672793"/>
                  <a:gd name="connsiteY3" fmla="*/ 1198756 h 1198756"/>
                  <a:gd name="connsiteX4" fmla="*/ 0 w 672793"/>
                  <a:gd name="connsiteY4" fmla="*/ 292894 h 1198756"/>
                  <a:gd name="connsiteX0" fmla="*/ 379899 w 672793"/>
                  <a:gd name="connsiteY0" fmla="*/ 292894 h 1198756"/>
                  <a:gd name="connsiteX1" fmla="*/ 672793 w 672793"/>
                  <a:gd name="connsiteY1" fmla="*/ 0 h 1198756"/>
                  <a:gd name="connsiteX2" fmla="*/ 672793 w 672793"/>
                  <a:gd name="connsiteY2" fmla="*/ 905862 h 1198756"/>
                  <a:gd name="connsiteX3" fmla="*/ 379899 w 672793"/>
                  <a:gd name="connsiteY3" fmla="*/ 1198756 h 1198756"/>
                  <a:gd name="connsiteX4" fmla="*/ 379899 w 672793"/>
                  <a:gd name="connsiteY4" fmla="*/ 292894 h 1198756"/>
                  <a:gd name="connsiteX0" fmla="*/ 0 w 672793"/>
                  <a:gd name="connsiteY0" fmla="*/ 292894 h 1198756"/>
                  <a:gd name="connsiteX1" fmla="*/ 292894 w 672793"/>
                  <a:gd name="connsiteY1" fmla="*/ 0 h 1198756"/>
                  <a:gd name="connsiteX2" fmla="*/ 672793 w 672793"/>
                  <a:gd name="connsiteY2" fmla="*/ 0 h 1198756"/>
                  <a:gd name="connsiteX3" fmla="*/ 379899 w 672793"/>
                  <a:gd name="connsiteY3" fmla="*/ 292894 h 1198756"/>
                  <a:gd name="connsiteX4" fmla="*/ 0 w 672793"/>
                  <a:gd name="connsiteY4" fmla="*/ 292894 h 1198756"/>
                  <a:gd name="connsiteX0" fmla="*/ 0 w 672793"/>
                  <a:gd name="connsiteY0" fmla="*/ 292894 h 1198756"/>
                  <a:gd name="connsiteX1" fmla="*/ 292894 w 672793"/>
                  <a:gd name="connsiteY1" fmla="*/ 0 h 1198756"/>
                  <a:gd name="connsiteX2" fmla="*/ 672793 w 672793"/>
                  <a:gd name="connsiteY2" fmla="*/ 0 h 1198756"/>
                  <a:gd name="connsiteX3" fmla="*/ 670423 w 672793"/>
                  <a:gd name="connsiteY3" fmla="*/ 91774 h 1198756"/>
                  <a:gd name="connsiteX4" fmla="*/ 477088 w 672793"/>
                  <a:gd name="connsiteY4" fmla="*/ 286737 h 1198756"/>
                  <a:gd name="connsiteX5" fmla="*/ 476748 w 672793"/>
                  <a:gd name="connsiteY5" fmla="*/ 1107774 h 1198756"/>
                  <a:gd name="connsiteX6" fmla="*/ 379899 w 672793"/>
                  <a:gd name="connsiteY6" fmla="*/ 1198756 h 1198756"/>
                  <a:gd name="connsiteX7" fmla="*/ 0 w 672793"/>
                  <a:gd name="connsiteY7" fmla="*/ 1198756 h 1198756"/>
                  <a:gd name="connsiteX8" fmla="*/ 0 w 672793"/>
                  <a:gd name="connsiteY8" fmla="*/ 292894 h 1198756"/>
                  <a:gd name="connsiteX9" fmla="*/ 0 w 672793"/>
                  <a:gd name="connsiteY9" fmla="*/ 292894 h 1198756"/>
                  <a:gd name="connsiteX10" fmla="*/ 379899 w 672793"/>
                  <a:gd name="connsiteY10" fmla="*/ 292894 h 1198756"/>
                  <a:gd name="connsiteX11" fmla="*/ 672793 w 672793"/>
                  <a:gd name="connsiteY11" fmla="*/ 0 h 1198756"/>
                  <a:gd name="connsiteX12" fmla="*/ 379899 w 672793"/>
                  <a:gd name="connsiteY12" fmla="*/ 292894 h 1198756"/>
                  <a:gd name="connsiteX13" fmla="*/ 379899 w 672793"/>
                  <a:gd name="connsiteY13" fmla="*/ 1198756 h 119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2793" h="1198756" stroke="0" extrusionOk="0">
                    <a:moveTo>
                      <a:pt x="0" y="292894"/>
                    </a:moveTo>
                    <a:lnTo>
                      <a:pt x="379899" y="292894"/>
                    </a:lnTo>
                    <a:lnTo>
                      <a:pt x="379899" y="1198756"/>
                    </a:lnTo>
                    <a:lnTo>
                      <a:pt x="0" y="1198756"/>
                    </a:lnTo>
                    <a:lnTo>
                      <a:pt x="0" y="292894"/>
                    </a:lnTo>
                    <a:close/>
                  </a:path>
                  <a:path w="672793" h="1198756" fill="darkenLess" stroke="0" extrusionOk="0">
                    <a:moveTo>
                      <a:pt x="379899" y="292894"/>
                    </a:moveTo>
                    <a:lnTo>
                      <a:pt x="672793" y="0"/>
                    </a:lnTo>
                    <a:lnTo>
                      <a:pt x="672793" y="905862"/>
                    </a:lnTo>
                    <a:lnTo>
                      <a:pt x="379899" y="1198756"/>
                    </a:lnTo>
                    <a:lnTo>
                      <a:pt x="379899" y="292894"/>
                    </a:lnTo>
                    <a:close/>
                  </a:path>
                  <a:path w="672793" h="1198756" fill="lightenLess" stroke="0" extrusionOk="0">
                    <a:moveTo>
                      <a:pt x="0" y="292894"/>
                    </a:moveTo>
                    <a:lnTo>
                      <a:pt x="292894" y="0"/>
                    </a:lnTo>
                    <a:lnTo>
                      <a:pt x="672793" y="0"/>
                    </a:lnTo>
                    <a:lnTo>
                      <a:pt x="379899" y="292894"/>
                    </a:lnTo>
                    <a:lnTo>
                      <a:pt x="0" y="292894"/>
                    </a:lnTo>
                    <a:close/>
                  </a:path>
                  <a:path w="672793" h="1198756" fill="none" extrusionOk="0">
                    <a:moveTo>
                      <a:pt x="0" y="292894"/>
                    </a:moveTo>
                    <a:lnTo>
                      <a:pt x="292894" y="0"/>
                    </a:lnTo>
                    <a:lnTo>
                      <a:pt x="672793" y="0"/>
                    </a:lnTo>
                    <a:lnTo>
                      <a:pt x="670423" y="91774"/>
                    </a:lnTo>
                    <a:lnTo>
                      <a:pt x="477088" y="286737"/>
                    </a:lnTo>
                    <a:cubicBezTo>
                      <a:pt x="476975" y="560416"/>
                      <a:pt x="476861" y="834095"/>
                      <a:pt x="476748" y="1107774"/>
                    </a:cubicBezTo>
                    <a:lnTo>
                      <a:pt x="379899" y="1198756"/>
                    </a:lnTo>
                    <a:lnTo>
                      <a:pt x="0" y="1198756"/>
                    </a:lnTo>
                    <a:lnTo>
                      <a:pt x="0" y="292894"/>
                    </a:lnTo>
                    <a:close/>
                    <a:moveTo>
                      <a:pt x="0" y="292894"/>
                    </a:moveTo>
                    <a:lnTo>
                      <a:pt x="379899" y="292894"/>
                    </a:lnTo>
                    <a:lnTo>
                      <a:pt x="672793" y="0"/>
                    </a:lnTo>
                    <a:moveTo>
                      <a:pt x="379899" y="292894"/>
                    </a:moveTo>
                    <a:lnTo>
                      <a:pt x="379899" y="1198756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262" name="Cube 261"/>
              <p:cNvSpPr/>
              <p:nvPr/>
            </p:nvSpPr>
            <p:spPr>
              <a:xfrm flipH="1">
                <a:off x="12090856" y="2984989"/>
                <a:ext cx="1291961" cy="119774"/>
              </a:xfrm>
              <a:prstGeom prst="cube">
                <a:avLst>
                  <a:gd name="adj" fmla="val 31269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cxnSp>
            <p:nvCxnSpPr>
              <p:cNvPr id="263" name="Straight Connector 262"/>
              <p:cNvCxnSpPr/>
              <p:nvPr/>
            </p:nvCxnSpPr>
            <p:spPr>
              <a:xfrm>
                <a:off x="11227164" y="3044876"/>
                <a:ext cx="901145" cy="1872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4" name="Cube 263"/>
              <p:cNvSpPr/>
              <p:nvPr/>
            </p:nvSpPr>
            <p:spPr>
              <a:xfrm flipH="1">
                <a:off x="13402144" y="2992849"/>
                <a:ext cx="1291961" cy="119774"/>
              </a:xfrm>
              <a:prstGeom prst="cube">
                <a:avLst>
                  <a:gd name="adj" fmla="val 31269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265" name="Cube 264"/>
              <p:cNvSpPr/>
              <p:nvPr/>
            </p:nvSpPr>
            <p:spPr>
              <a:xfrm flipH="1">
                <a:off x="14697743" y="3001413"/>
                <a:ext cx="1291961" cy="119774"/>
              </a:xfrm>
              <a:prstGeom prst="cube">
                <a:avLst>
                  <a:gd name="adj" fmla="val 31269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noFill/>
                </a:endParaRPr>
              </a:p>
            </p:txBody>
          </p:sp>
          <p:sp>
            <p:nvSpPr>
              <p:cNvPr id="266" name="TextBox 265"/>
              <p:cNvSpPr txBox="1"/>
              <p:nvPr/>
            </p:nvSpPr>
            <p:spPr>
              <a:xfrm>
                <a:off x="12335906" y="4122287"/>
                <a:ext cx="3257116" cy="690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MU Bright Roman" charset="0"/>
                    <a:ea typeface="CMU Bright Roman" charset="0"/>
                    <a:cs typeface="CMU Bright Roman" charset="0"/>
                  </a:rPr>
                  <a:t>[</a:t>
                </a:r>
                <a:r>
                  <a:rPr lang="en-US" sz="1200" dirty="0" smtClean="0">
                    <a:latin typeface="CMU Bright Roman" charset="0"/>
                    <a:ea typeface="CMU Bright Roman" charset="0"/>
                    <a:cs typeface="CMU Bright Roman" charset="0"/>
                  </a:rPr>
                  <a:t>CONV3-512]×</a:t>
                </a:r>
                <a:r>
                  <a:rPr lang="en-US" sz="1200" dirty="0">
                    <a:latin typeface="CMU Bright Roman" charset="0"/>
                    <a:ea typeface="CMU Bright Roman" charset="0"/>
                    <a:cs typeface="CMU Bright Roman" charset="0"/>
                  </a:rPr>
                  <a:t>3</a:t>
                </a:r>
              </a:p>
              <a:p>
                <a:pPr algn="ctr"/>
                <a:r>
                  <a:rPr lang="en-US" sz="1200" dirty="0" smtClean="0">
                    <a:latin typeface="CMU Bright Roman" charset="0"/>
                    <a:ea typeface="CMU Bright Roman" charset="0"/>
                    <a:cs typeface="CMU Bright Roman" charset="0"/>
                  </a:rPr>
                  <a:t>(512×2×2)</a:t>
                </a:r>
                <a:endParaRPr lang="en-US" sz="1200" dirty="0">
                  <a:latin typeface="CMU Bright Roman" charset="0"/>
                  <a:ea typeface="CMU Bright Roman" charset="0"/>
                  <a:cs typeface="CMU Bright Roman" charset="0"/>
                </a:endParaRPr>
              </a:p>
            </p:txBody>
          </p:sp>
          <p:sp>
            <p:nvSpPr>
              <p:cNvPr id="267" name="TextBox 266"/>
              <p:cNvSpPr txBox="1"/>
              <p:nvPr/>
            </p:nvSpPr>
            <p:spPr>
              <a:xfrm>
                <a:off x="14831551" y="2699815"/>
                <a:ext cx="2234338" cy="21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CMU Bright Roman" charset="0"/>
                    <a:ea typeface="CMU Bright Roman" charset="0"/>
                    <a:cs typeface="CMU Bright Roman" charset="0"/>
                  </a:rPr>
                  <a:t>Max Pool</a:t>
                </a:r>
              </a:p>
            </p:txBody>
          </p:sp>
        </p:grpSp>
        <p:sp>
          <p:nvSpPr>
            <p:cNvPr id="268" name="Cube 77"/>
            <p:cNvSpPr/>
            <p:nvPr/>
          </p:nvSpPr>
          <p:spPr>
            <a:xfrm flipH="1">
              <a:off x="10189565" y="15895786"/>
              <a:ext cx="345533" cy="1274896"/>
            </a:xfrm>
            <a:custGeom>
              <a:avLst/>
              <a:gdLst>
                <a:gd name="connsiteX0" fmla="*/ 0 w 724829"/>
                <a:gd name="connsiteY0" fmla="*/ 475872 h 1906859"/>
                <a:gd name="connsiteX1" fmla="*/ 248957 w 724829"/>
                <a:gd name="connsiteY1" fmla="*/ 475872 h 1906859"/>
                <a:gd name="connsiteX2" fmla="*/ 248957 w 724829"/>
                <a:gd name="connsiteY2" fmla="*/ 1906859 h 1906859"/>
                <a:gd name="connsiteX3" fmla="*/ 0 w 724829"/>
                <a:gd name="connsiteY3" fmla="*/ 1906859 h 1906859"/>
                <a:gd name="connsiteX4" fmla="*/ 0 w 724829"/>
                <a:gd name="connsiteY4" fmla="*/ 475872 h 1906859"/>
                <a:gd name="connsiteX0" fmla="*/ 248957 w 724829"/>
                <a:gd name="connsiteY0" fmla="*/ 475872 h 1906859"/>
                <a:gd name="connsiteX1" fmla="*/ 724829 w 724829"/>
                <a:gd name="connsiteY1" fmla="*/ 0 h 1906859"/>
                <a:gd name="connsiteX2" fmla="*/ 724829 w 724829"/>
                <a:gd name="connsiteY2" fmla="*/ 1430987 h 1906859"/>
                <a:gd name="connsiteX3" fmla="*/ 248957 w 724829"/>
                <a:gd name="connsiteY3" fmla="*/ 1906859 h 1906859"/>
                <a:gd name="connsiteX4" fmla="*/ 248957 w 724829"/>
                <a:gd name="connsiteY4" fmla="*/ 475872 h 1906859"/>
                <a:gd name="connsiteX0" fmla="*/ 0 w 724829"/>
                <a:gd name="connsiteY0" fmla="*/ 475872 h 1906859"/>
                <a:gd name="connsiteX1" fmla="*/ 475872 w 724829"/>
                <a:gd name="connsiteY1" fmla="*/ 0 h 1906859"/>
                <a:gd name="connsiteX2" fmla="*/ 724829 w 724829"/>
                <a:gd name="connsiteY2" fmla="*/ 0 h 1906859"/>
                <a:gd name="connsiteX3" fmla="*/ 248957 w 724829"/>
                <a:gd name="connsiteY3" fmla="*/ 475872 h 1906859"/>
                <a:gd name="connsiteX4" fmla="*/ 0 w 724829"/>
                <a:gd name="connsiteY4" fmla="*/ 475872 h 1906859"/>
                <a:gd name="connsiteX0" fmla="*/ 0 w 724829"/>
                <a:gd name="connsiteY0" fmla="*/ 475872 h 1906859"/>
                <a:gd name="connsiteX1" fmla="*/ 475872 w 724829"/>
                <a:gd name="connsiteY1" fmla="*/ 0 h 1906859"/>
                <a:gd name="connsiteX2" fmla="*/ 724829 w 724829"/>
                <a:gd name="connsiteY2" fmla="*/ 0 h 1906859"/>
                <a:gd name="connsiteX3" fmla="*/ 724829 w 724829"/>
                <a:gd name="connsiteY3" fmla="*/ 1430987 h 1906859"/>
                <a:gd name="connsiteX4" fmla="*/ 248957 w 724829"/>
                <a:gd name="connsiteY4" fmla="*/ 1906859 h 1906859"/>
                <a:gd name="connsiteX5" fmla="*/ 0 w 724829"/>
                <a:gd name="connsiteY5" fmla="*/ 1906859 h 1906859"/>
                <a:gd name="connsiteX6" fmla="*/ 0 w 724829"/>
                <a:gd name="connsiteY6" fmla="*/ 475872 h 1906859"/>
                <a:gd name="connsiteX7" fmla="*/ 0 w 724829"/>
                <a:gd name="connsiteY7" fmla="*/ 475872 h 1906859"/>
                <a:gd name="connsiteX8" fmla="*/ 248957 w 724829"/>
                <a:gd name="connsiteY8" fmla="*/ 475872 h 1906859"/>
                <a:gd name="connsiteX9" fmla="*/ 724829 w 724829"/>
                <a:gd name="connsiteY9" fmla="*/ 0 h 1906859"/>
                <a:gd name="connsiteX10" fmla="*/ 248957 w 724829"/>
                <a:gd name="connsiteY10" fmla="*/ 475872 h 1906859"/>
                <a:gd name="connsiteX11" fmla="*/ 248957 w 724829"/>
                <a:gd name="connsiteY11" fmla="*/ 1906859 h 1906859"/>
                <a:gd name="connsiteX0" fmla="*/ 0 w 724829"/>
                <a:gd name="connsiteY0" fmla="*/ 475872 h 1906859"/>
                <a:gd name="connsiteX1" fmla="*/ 248957 w 724829"/>
                <a:gd name="connsiteY1" fmla="*/ 475872 h 1906859"/>
                <a:gd name="connsiteX2" fmla="*/ 248957 w 724829"/>
                <a:gd name="connsiteY2" fmla="*/ 1906859 h 1906859"/>
                <a:gd name="connsiteX3" fmla="*/ 0 w 724829"/>
                <a:gd name="connsiteY3" fmla="*/ 1906859 h 1906859"/>
                <a:gd name="connsiteX4" fmla="*/ 0 w 724829"/>
                <a:gd name="connsiteY4" fmla="*/ 475872 h 1906859"/>
                <a:gd name="connsiteX0" fmla="*/ 248957 w 724829"/>
                <a:gd name="connsiteY0" fmla="*/ 475872 h 1906859"/>
                <a:gd name="connsiteX1" fmla="*/ 724829 w 724829"/>
                <a:gd name="connsiteY1" fmla="*/ 0 h 1906859"/>
                <a:gd name="connsiteX2" fmla="*/ 724829 w 724829"/>
                <a:gd name="connsiteY2" fmla="*/ 1430987 h 1906859"/>
                <a:gd name="connsiteX3" fmla="*/ 248957 w 724829"/>
                <a:gd name="connsiteY3" fmla="*/ 1906859 h 1906859"/>
                <a:gd name="connsiteX4" fmla="*/ 248957 w 724829"/>
                <a:gd name="connsiteY4" fmla="*/ 475872 h 1906859"/>
                <a:gd name="connsiteX0" fmla="*/ 0 w 724829"/>
                <a:gd name="connsiteY0" fmla="*/ 475872 h 1906859"/>
                <a:gd name="connsiteX1" fmla="*/ 475872 w 724829"/>
                <a:gd name="connsiteY1" fmla="*/ 0 h 1906859"/>
                <a:gd name="connsiteX2" fmla="*/ 724829 w 724829"/>
                <a:gd name="connsiteY2" fmla="*/ 0 h 1906859"/>
                <a:gd name="connsiteX3" fmla="*/ 248957 w 724829"/>
                <a:gd name="connsiteY3" fmla="*/ 475872 h 1906859"/>
                <a:gd name="connsiteX4" fmla="*/ 0 w 724829"/>
                <a:gd name="connsiteY4" fmla="*/ 475872 h 1906859"/>
                <a:gd name="connsiteX0" fmla="*/ 0 w 724829"/>
                <a:gd name="connsiteY0" fmla="*/ 475872 h 1906859"/>
                <a:gd name="connsiteX1" fmla="*/ 475872 w 724829"/>
                <a:gd name="connsiteY1" fmla="*/ 0 h 1906859"/>
                <a:gd name="connsiteX2" fmla="*/ 724829 w 724829"/>
                <a:gd name="connsiteY2" fmla="*/ 0 h 1906859"/>
                <a:gd name="connsiteX3" fmla="*/ 724829 w 724829"/>
                <a:gd name="connsiteY3" fmla="*/ 1430987 h 1906859"/>
                <a:gd name="connsiteX4" fmla="*/ 356070 w 724829"/>
                <a:gd name="connsiteY4" fmla="*/ 1813825 h 1906859"/>
                <a:gd name="connsiteX5" fmla="*/ 248957 w 724829"/>
                <a:gd name="connsiteY5" fmla="*/ 1906859 h 1906859"/>
                <a:gd name="connsiteX6" fmla="*/ 0 w 724829"/>
                <a:gd name="connsiteY6" fmla="*/ 1906859 h 1906859"/>
                <a:gd name="connsiteX7" fmla="*/ 0 w 724829"/>
                <a:gd name="connsiteY7" fmla="*/ 475872 h 1906859"/>
                <a:gd name="connsiteX8" fmla="*/ 0 w 724829"/>
                <a:gd name="connsiteY8" fmla="*/ 475872 h 1906859"/>
                <a:gd name="connsiteX9" fmla="*/ 248957 w 724829"/>
                <a:gd name="connsiteY9" fmla="*/ 475872 h 1906859"/>
                <a:gd name="connsiteX10" fmla="*/ 724829 w 724829"/>
                <a:gd name="connsiteY10" fmla="*/ 0 h 1906859"/>
                <a:gd name="connsiteX11" fmla="*/ 248957 w 724829"/>
                <a:gd name="connsiteY11" fmla="*/ 475872 h 1906859"/>
                <a:gd name="connsiteX12" fmla="*/ 248957 w 724829"/>
                <a:gd name="connsiteY12" fmla="*/ 1906859 h 1906859"/>
                <a:gd name="connsiteX0" fmla="*/ 0 w 724829"/>
                <a:gd name="connsiteY0" fmla="*/ 475872 h 1906859"/>
                <a:gd name="connsiteX1" fmla="*/ 248957 w 724829"/>
                <a:gd name="connsiteY1" fmla="*/ 475872 h 1906859"/>
                <a:gd name="connsiteX2" fmla="*/ 248957 w 724829"/>
                <a:gd name="connsiteY2" fmla="*/ 1906859 h 1906859"/>
                <a:gd name="connsiteX3" fmla="*/ 0 w 724829"/>
                <a:gd name="connsiteY3" fmla="*/ 1906859 h 1906859"/>
                <a:gd name="connsiteX4" fmla="*/ 0 w 724829"/>
                <a:gd name="connsiteY4" fmla="*/ 475872 h 1906859"/>
                <a:gd name="connsiteX0" fmla="*/ 248957 w 724829"/>
                <a:gd name="connsiteY0" fmla="*/ 475872 h 1906859"/>
                <a:gd name="connsiteX1" fmla="*/ 724829 w 724829"/>
                <a:gd name="connsiteY1" fmla="*/ 0 h 1906859"/>
                <a:gd name="connsiteX2" fmla="*/ 724829 w 724829"/>
                <a:gd name="connsiteY2" fmla="*/ 1430987 h 1906859"/>
                <a:gd name="connsiteX3" fmla="*/ 248957 w 724829"/>
                <a:gd name="connsiteY3" fmla="*/ 1906859 h 1906859"/>
                <a:gd name="connsiteX4" fmla="*/ 248957 w 724829"/>
                <a:gd name="connsiteY4" fmla="*/ 475872 h 1906859"/>
                <a:gd name="connsiteX0" fmla="*/ 0 w 724829"/>
                <a:gd name="connsiteY0" fmla="*/ 475872 h 1906859"/>
                <a:gd name="connsiteX1" fmla="*/ 475872 w 724829"/>
                <a:gd name="connsiteY1" fmla="*/ 0 h 1906859"/>
                <a:gd name="connsiteX2" fmla="*/ 724829 w 724829"/>
                <a:gd name="connsiteY2" fmla="*/ 0 h 1906859"/>
                <a:gd name="connsiteX3" fmla="*/ 248957 w 724829"/>
                <a:gd name="connsiteY3" fmla="*/ 475872 h 1906859"/>
                <a:gd name="connsiteX4" fmla="*/ 0 w 724829"/>
                <a:gd name="connsiteY4" fmla="*/ 475872 h 1906859"/>
                <a:gd name="connsiteX0" fmla="*/ 0 w 724829"/>
                <a:gd name="connsiteY0" fmla="*/ 475872 h 1906859"/>
                <a:gd name="connsiteX1" fmla="*/ 475872 w 724829"/>
                <a:gd name="connsiteY1" fmla="*/ 0 h 1906859"/>
                <a:gd name="connsiteX2" fmla="*/ 724829 w 724829"/>
                <a:gd name="connsiteY2" fmla="*/ 0 h 1906859"/>
                <a:gd name="connsiteX3" fmla="*/ 724829 w 724829"/>
                <a:gd name="connsiteY3" fmla="*/ 912456 h 1906859"/>
                <a:gd name="connsiteX4" fmla="*/ 356070 w 724829"/>
                <a:gd name="connsiteY4" fmla="*/ 1813825 h 1906859"/>
                <a:gd name="connsiteX5" fmla="*/ 248957 w 724829"/>
                <a:gd name="connsiteY5" fmla="*/ 1906859 h 1906859"/>
                <a:gd name="connsiteX6" fmla="*/ 0 w 724829"/>
                <a:gd name="connsiteY6" fmla="*/ 1906859 h 1906859"/>
                <a:gd name="connsiteX7" fmla="*/ 0 w 724829"/>
                <a:gd name="connsiteY7" fmla="*/ 475872 h 1906859"/>
                <a:gd name="connsiteX8" fmla="*/ 0 w 724829"/>
                <a:gd name="connsiteY8" fmla="*/ 475872 h 1906859"/>
                <a:gd name="connsiteX9" fmla="*/ 248957 w 724829"/>
                <a:gd name="connsiteY9" fmla="*/ 475872 h 1906859"/>
                <a:gd name="connsiteX10" fmla="*/ 724829 w 724829"/>
                <a:gd name="connsiteY10" fmla="*/ 0 h 1906859"/>
                <a:gd name="connsiteX11" fmla="*/ 248957 w 724829"/>
                <a:gd name="connsiteY11" fmla="*/ 475872 h 1906859"/>
                <a:gd name="connsiteX12" fmla="*/ 248957 w 724829"/>
                <a:gd name="connsiteY12" fmla="*/ 1906859 h 1906859"/>
                <a:gd name="connsiteX0" fmla="*/ 0 w 729635"/>
                <a:gd name="connsiteY0" fmla="*/ 475872 h 1906859"/>
                <a:gd name="connsiteX1" fmla="*/ 248957 w 729635"/>
                <a:gd name="connsiteY1" fmla="*/ 475872 h 1906859"/>
                <a:gd name="connsiteX2" fmla="*/ 248957 w 729635"/>
                <a:gd name="connsiteY2" fmla="*/ 1906859 h 1906859"/>
                <a:gd name="connsiteX3" fmla="*/ 0 w 729635"/>
                <a:gd name="connsiteY3" fmla="*/ 1906859 h 1906859"/>
                <a:gd name="connsiteX4" fmla="*/ 0 w 729635"/>
                <a:gd name="connsiteY4" fmla="*/ 475872 h 1906859"/>
                <a:gd name="connsiteX0" fmla="*/ 248957 w 729635"/>
                <a:gd name="connsiteY0" fmla="*/ 475872 h 1906859"/>
                <a:gd name="connsiteX1" fmla="*/ 724829 w 729635"/>
                <a:gd name="connsiteY1" fmla="*/ 0 h 1906859"/>
                <a:gd name="connsiteX2" fmla="*/ 724829 w 729635"/>
                <a:gd name="connsiteY2" fmla="*/ 1430987 h 1906859"/>
                <a:gd name="connsiteX3" fmla="*/ 248957 w 729635"/>
                <a:gd name="connsiteY3" fmla="*/ 1906859 h 1906859"/>
                <a:gd name="connsiteX4" fmla="*/ 248957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248957 w 729635"/>
                <a:gd name="connsiteY3" fmla="*/ 475872 h 1906859"/>
                <a:gd name="connsiteX4" fmla="*/ 0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729635 w 729635"/>
                <a:gd name="connsiteY3" fmla="*/ 96537 h 1906859"/>
                <a:gd name="connsiteX4" fmla="*/ 724829 w 729635"/>
                <a:gd name="connsiteY4" fmla="*/ 912456 h 1906859"/>
                <a:gd name="connsiteX5" fmla="*/ 356070 w 729635"/>
                <a:gd name="connsiteY5" fmla="*/ 1813825 h 1906859"/>
                <a:gd name="connsiteX6" fmla="*/ 248957 w 729635"/>
                <a:gd name="connsiteY6" fmla="*/ 1906859 h 1906859"/>
                <a:gd name="connsiteX7" fmla="*/ 0 w 729635"/>
                <a:gd name="connsiteY7" fmla="*/ 1906859 h 1906859"/>
                <a:gd name="connsiteX8" fmla="*/ 0 w 729635"/>
                <a:gd name="connsiteY8" fmla="*/ 475872 h 1906859"/>
                <a:gd name="connsiteX9" fmla="*/ 0 w 729635"/>
                <a:gd name="connsiteY9" fmla="*/ 475872 h 1906859"/>
                <a:gd name="connsiteX10" fmla="*/ 248957 w 729635"/>
                <a:gd name="connsiteY10" fmla="*/ 475872 h 1906859"/>
                <a:gd name="connsiteX11" fmla="*/ 724829 w 729635"/>
                <a:gd name="connsiteY11" fmla="*/ 0 h 1906859"/>
                <a:gd name="connsiteX12" fmla="*/ 248957 w 729635"/>
                <a:gd name="connsiteY12" fmla="*/ 475872 h 1906859"/>
                <a:gd name="connsiteX13" fmla="*/ 248957 w 729635"/>
                <a:gd name="connsiteY13" fmla="*/ 1906859 h 1906859"/>
                <a:gd name="connsiteX0" fmla="*/ 0 w 729635"/>
                <a:gd name="connsiteY0" fmla="*/ 475872 h 1906859"/>
                <a:gd name="connsiteX1" fmla="*/ 248957 w 729635"/>
                <a:gd name="connsiteY1" fmla="*/ 475872 h 1906859"/>
                <a:gd name="connsiteX2" fmla="*/ 248957 w 729635"/>
                <a:gd name="connsiteY2" fmla="*/ 1906859 h 1906859"/>
                <a:gd name="connsiteX3" fmla="*/ 0 w 729635"/>
                <a:gd name="connsiteY3" fmla="*/ 1906859 h 1906859"/>
                <a:gd name="connsiteX4" fmla="*/ 0 w 729635"/>
                <a:gd name="connsiteY4" fmla="*/ 475872 h 1906859"/>
                <a:gd name="connsiteX0" fmla="*/ 248957 w 729635"/>
                <a:gd name="connsiteY0" fmla="*/ 475872 h 1906859"/>
                <a:gd name="connsiteX1" fmla="*/ 724829 w 729635"/>
                <a:gd name="connsiteY1" fmla="*/ 0 h 1906859"/>
                <a:gd name="connsiteX2" fmla="*/ 724829 w 729635"/>
                <a:gd name="connsiteY2" fmla="*/ 1430987 h 1906859"/>
                <a:gd name="connsiteX3" fmla="*/ 248957 w 729635"/>
                <a:gd name="connsiteY3" fmla="*/ 1906859 h 1906859"/>
                <a:gd name="connsiteX4" fmla="*/ 248957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248957 w 729635"/>
                <a:gd name="connsiteY3" fmla="*/ 475872 h 1906859"/>
                <a:gd name="connsiteX4" fmla="*/ 0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729635 w 729635"/>
                <a:gd name="connsiteY3" fmla="*/ 96537 h 1906859"/>
                <a:gd name="connsiteX4" fmla="*/ 345688 w 729635"/>
                <a:gd name="connsiteY4" fmla="*/ 471983 h 1906859"/>
                <a:gd name="connsiteX5" fmla="*/ 356070 w 729635"/>
                <a:gd name="connsiteY5" fmla="*/ 1813825 h 1906859"/>
                <a:gd name="connsiteX6" fmla="*/ 248957 w 729635"/>
                <a:gd name="connsiteY6" fmla="*/ 1906859 h 1906859"/>
                <a:gd name="connsiteX7" fmla="*/ 0 w 729635"/>
                <a:gd name="connsiteY7" fmla="*/ 1906859 h 1906859"/>
                <a:gd name="connsiteX8" fmla="*/ 0 w 729635"/>
                <a:gd name="connsiteY8" fmla="*/ 475872 h 1906859"/>
                <a:gd name="connsiteX9" fmla="*/ 0 w 729635"/>
                <a:gd name="connsiteY9" fmla="*/ 475872 h 1906859"/>
                <a:gd name="connsiteX10" fmla="*/ 248957 w 729635"/>
                <a:gd name="connsiteY10" fmla="*/ 475872 h 1906859"/>
                <a:gd name="connsiteX11" fmla="*/ 724829 w 729635"/>
                <a:gd name="connsiteY11" fmla="*/ 0 h 1906859"/>
                <a:gd name="connsiteX12" fmla="*/ 248957 w 729635"/>
                <a:gd name="connsiteY12" fmla="*/ 475872 h 1906859"/>
                <a:gd name="connsiteX13" fmla="*/ 248957 w 729635"/>
                <a:gd name="connsiteY13" fmla="*/ 1906859 h 1906859"/>
                <a:gd name="connsiteX0" fmla="*/ 0 w 729635"/>
                <a:gd name="connsiteY0" fmla="*/ 475872 h 1906859"/>
                <a:gd name="connsiteX1" fmla="*/ 248957 w 729635"/>
                <a:gd name="connsiteY1" fmla="*/ 475872 h 1906859"/>
                <a:gd name="connsiteX2" fmla="*/ 248957 w 729635"/>
                <a:gd name="connsiteY2" fmla="*/ 1906859 h 1906859"/>
                <a:gd name="connsiteX3" fmla="*/ 0 w 729635"/>
                <a:gd name="connsiteY3" fmla="*/ 1906859 h 1906859"/>
                <a:gd name="connsiteX4" fmla="*/ 0 w 729635"/>
                <a:gd name="connsiteY4" fmla="*/ 475872 h 1906859"/>
                <a:gd name="connsiteX0" fmla="*/ 248957 w 729635"/>
                <a:gd name="connsiteY0" fmla="*/ 475872 h 1906859"/>
                <a:gd name="connsiteX1" fmla="*/ 724829 w 729635"/>
                <a:gd name="connsiteY1" fmla="*/ 0 h 1906859"/>
                <a:gd name="connsiteX2" fmla="*/ 724829 w 729635"/>
                <a:gd name="connsiteY2" fmla="*/ 1430987 h 1906859"/>
                <a:gd name="connsiteX3" fmla="*/ 248957 w 729635"/>
                <a:gd name="connsiteY3" fmla="*/ 1906859 h 1906859"/>
                <a:gd name="connsiteX4" fmla="*/ 248957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248957 w 729635"/>
                <a:gd name="connsiteY3" fmla="*/ 475872 h 1906859"/>
                <a:gd name="connsiteX4" fmla="*/ 0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729635 w 729635"/>
                <a:gd name="connsiteY3" fmla="*/ 96537 h 1906859"/>
                <a:gd name="connsiteX4" fmla="*/ 351264 w 729635"/>
                <a:gd name="connsiteY4" fmla="*/ 466407 h 1906859"/>
                <a:gd name="connsiteX5" fmla="*/ 356070 w 729635"/>
                <a:gd name="connsiteY5" fmla="*/ 1813825 h 1906859"/>
                <a:gd name="connsiteX6" fmla="*/ 248957 w 729635"/>
                <a:gd name="connsiteY6" fmla="*/ 1906859 h 1906859"/>
                <a:gd name="connsiteX7" fmla="*/ 0 w 729635"/>
                <a:gd name="connsiteY7" fmla="*/ 1906859 h 1906859"/>
                <a:gd name="connsiteX8" fmla="*/ 0 w 729635"/>
                <a:gd name="connsiteY8" fmla="*/ 475872 h 1906859"/>
                <a:gd name="connsiteX9" fmla="*/ 0 w 729635"/>
                <a:gd name="connsiteY9" fmla="*/ 475872 h 1906859"/>
                <a:gd name="connsiteX10" fmla="*/ 248957 w 729635"/>
                <a:gd name="connsiteY10" fmla="*/ 475872 h 1906859"/>
                <a:gd name="connsiteX11" fmla="*/ 724829 w 729635"/>
                <a:gd name="connsiteY11" fmla="*/ 0 h 1906859"/>
                <a:gd name="connsiteX12" fmla="*/ 248957 w 729635"/>
                <a:gd name="connsiteY12" fmla="*/ 475872 h 1906859"/>
                <a:gd name="connsiteX13" fmla="*/ 248957 w 729635"/>
                <a:gd name="connsiteY13" fmla="*/ 1906859 h 1906859"/>
                <a:gd name="connsiteX0" fmla="*/ 0 w 729635"/>
                <a:gd name="connsiteY0" fmla="*/ 475872 h 1906859"/>
                <a:gd name="connsiteX1" fmla="*/ 248957 w 729635"/>
                <a:gd name="connsiteY1" fmla="*/ 475872 h 1906859"/>
                <a:gd name="connsiteX2" fmla="*/ 248957 w 729635"/>
                <a:gd name="connsiteY2" fmla="*/ 1906859 h 1906859"/>
                <a:gd name="connsiteX3" fmla="*/ 0 w 729635"/>
                <a:gd name="connsiteY3" fmla="*/ 1906859 h 1906859"/>
                <a:gd name="connsiteX4" fmla="*/ 0 w 729635"/>
                <a:gd name="connsiteY4" fmla="*/ 475872 h 1906859"/>
                <a:gd name="connsiteX0" fmla="*/ 248957 w 729635"/>
                <a:gd name="connsiteY0" fmla="*/ 475872 h 1906859"/>
                <a:gd name="connsiteX1" fmla="*/ 724829 w 729635"/>
                <a:gd name="connsiteY1" fmla="*/ 0 h 1906859"/>
                <a:gd name="connsiteX2" fmla="*/ 724829 w 729635"/>
                <a:gd name="connsiteY2" fmla="*/ 1430987 h 1906859"/>
                <a:gd name="connsiteX3" fmla="*/ 248957 w 729635"/>
                <a:gd name="connsiteY3" fmla="*/ 1906859 h 1906859"/>
                <a:gd name="connsiteX4" fmla="*/ 248957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248957 w 729635"/>
                <a:gd name="connsiteY3" fmla="*/ 475872 h 1906859"/>
                <a:gd name="connsiteX4" fmla="*/ 0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729635 w 729635"/>
                <a:gd name="connsiteY3" fmla="*/ 96537 h 1906859"/>
                <a:gd name="connsiteX4" fmla="*/ 356840 w 729635"/>
                <a:gd name="connsiteY4" fmla="*/ 466407 h 1906859"/>
                <a:gd name="connsiteX5" fmla="*/ 356070 w 729635"/>
                <a:gd name="connsiteY5" fmla="*/ 1813825 h 1906859"/>
                <a:gd name="connsiteX6" fmla="*/ 248957 w 729635"/>
                <a:gd name="connsiteY6" fmla="*/ 1906859 h 1906859"/>
                <a:gd name="connsiteX7" fmla="*/ 0 w 729635"/>
                <a:gd name="connsiteY7" fmla="*/ 1906859 h 1906859"/>
                <a:gd name="connsiteX8" fmla="*/ 0 w 729635"/>
                <a:gd name="connsiteY8" fmla="*/ 475872 h 1906859"/>
                <a:gd name="connsiteX9" fmla="*/ 0 w 729635"/>
                <a:gd name="connsiteY9" fmla="*/ 475872 h 1906859"/>
                <a:gd name="connsiteX10" fmla="*/ 248957 w 729635"/>
                <a:gd name="connsiteY10" fmla="*/ 475872 h 1906859"/>
                <a:gd name="connsiteX11" fmla="*/ 724829 w 729635"/>
                <a:gd name="connsiteY11" fmla="*/ 0 h 1906859"/>
                <a:gd name="connsiteX12" fmla="*/ 248957 w 729635"/>
                <a:gd name="connsiteY12" fmla="*/ 475872 h 1906859"/>
                <a:gd name="connsiteX13" fmla="*/ 248957 w 729635"/>
                <a:gd name="connsiteY13" fmla="*/ 1906859 h 1906859"/>
                <a:gd name="connsiteX0" fmla="*/ 0 w 729635"/>
                <a:gd name="connsiteY0" fmla="*/ 475872 h 1906859"/>
                <a:gd name="connsiteX1" fmla="*/ 248957 w 729635"/>
                <a:gd name="connsiteY1" fmla="*/ 475872 h 1906859"/>
                <a:gd name="connsiteX2" fmla="*/ 248957 w 729635"/>
                <a:gd name="connsiteY2" fmla="*/ 1906859 h 1906859"/>
                <a:gd name="connsiteX3" fmla="*/ 0 w 729635"/>
                <a:gd name="connsiteY3" fmla="*/ 1906859 h 1906859"/>
                <a:gd name="connsiteX4" fmla="*/ 0 w 729635"/>
                <a:gd name="connsiteY4" fmla="*/ 475872 h 1906859"/>
                <a:gd name="connsiteX0" fmla="*/ 248957 w 729635"/>
                <a:gd name="connsiteY0" fmla="*/ 475872 h 1906859"/>
                <a:gd name="connsiteX1" fmla="*/ 724829 w 729635"/>
                <a:gd name="connsiteY1" fmla="*/ 0 h 1906859"/>
                <a:gd name="connsiteX2" fmla="*/ 724829 w 729635"/>
                <a:gd name="connsiteY2" fmla="*/ 1430987 h 1906859"/>
                <a:gd name="connsiteX3" fmla="*/ 248957 w 729635"/>
                <a:gd name="connsiteY3" fmla="*/ 1906859 h 1906859"/>
                <a:gd name="connsiteX4" fmla="*/ 248957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248957 w 729635"/>
                <a:gd name="connsiteY3" fmla="*/ 475872 h 1906859"/>
                <a:gd name="connsiteX4" fmla="*/ 0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729635 w 729635"/>
                <a:gd name="connsiteY3" fmla="*/ 96537 h 1906859"/>
                <a:gd name="connsiteX4" fmla="*/ 650945 w 729635"/>
                <a:gd name="connsiteY4" fmla="*/ 1399318 h 1906859"/>
                <a:gd name="connsiteX5" fmla="*/ 356070 w 729635"/>
                <a:gd name="connsiteY5" fmla="*/ 1813825 h 1906859"/>
                <a:gd name="connsiteX6" fmla="*/ 248957 w 729635"/>
                <a:gd name="connsiteY6" fmla="*/ 1906859 h 1906859"/>
                <a:gd name="connsiteX7" fmla="*/ 0 w 729635"/>
                <a:gd name="connsiteY7" fmla="*/ 1906859 h 1906859"/>
                <a:gd name="connsiteX8" fmla="*/ 0 w 729635"/>
                <a:gd name="connsiteY8" fmla="*/ 475872 h 1906859"/>
                <a:gd name="connsiteX9" fmla="*/ 0 w 729635"/>
                <a:gd name="connsiteY9" fmla="*/ 475872 h 1906859"/>
                <a:gd name="connsiteX10" fmla="*/ 248957 w 729635"/>
                <a:gd name="connsiteY10" fmla="*/ 475872 h 1906859"/>
                <a:gd name="connsiteX11" fmla="*/ 724829 w 729635"/>
                <a:gd name="connsiteY11" fmla="*/ 0 h 1906859"/>
                <a:gd name="connsiteX12" fmla="*/ 248957 w 729635"/>
                <a:gd name="connsiteY12" fmla="*/ 475872 h 1906859"/>
                <a:gd name="connsiteX13" fmla="*/ 248957 w 729635"/>
                <a:gd name="connsiteY13" fmla="*/ 1906859 h 1906859"/>
                <a:gd name="connsiteX0" fmla="*/ 0 w 729635"/>
                <a:gd name="connsiteY0" fmla="*/ 475872 h 1906859"/>
                <a:gd name="connsiteX1" fmla="*/ 248957 w 729635"/>
                <a:gd name="connsiteY1" fmla="*/ 475872 h 1906859"/>
                <a:gd name="connsiteX2" fmla="*/ 248957 w 729635"/>
                <a:gd name="connsiteY2" fmla="*/ 1906859 h 1906859"/>
                <a:gd name="connsiteX3" fmla="*/ 0 w 729635"/>
                <a:gd name="connsiteY3" fmla="*/ 1906859 h 1906859"/>
                <a:gd name="connsiteX4" fmla="*/ 0 w 729635"/>
                <a:gd name="connsiteY4" fmla="*/ 475872 h 1906859"/>
                <a:gd name="connsiteX0" fmla="*/ 248957 w 729635"/>
                <a:gd name="connsiteY0" fmla="*/ 475872 h 1906859"/>
                <a:gd name="connsiteX1" fmla="*/ 724829 w 729635"/>
                <a:gd name="connsiteY1" fmla="*/ 0 h 1906859"/>
                <a:gd name="connsiteX2" fmla="*/ 724829 w 729635"/>
                <a:gd name="connsiteY2" fmla="*/ 1430987 h 1906859"/>
                <a:gd name="connsiteX3" fmla="*/ 248957 w 729635"/>
                <a:gd name="connsiteY3" fmla="*/ 1906859 h 1906859"/>
                <a:gd name="connsiteX4" fmla="*/ 248957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248957 w 729635"/>
                <a:gd name="connsiteY3" fmla="*/ 475872 h 1906859"/>
                <a:gd name="connsiteX4" fmla="*/ 0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729635 w 729635"/>
                <a:gd name="connsiteY3" fmla="*/ 96537 h 1906859"/>
                <a:gd name="connsiteX4" fmla="*/ 650945 w 729635"/>
                <a:gd name="connsiteY4" fmla="*/ 1399318 h 1906859"/>
                <a:gd name="connsiteX5" fmla="*/ 356070 w 729635"/>
                <a:gd name="connsiteY5" fmla="*/ 1813825 h 1906859"/>
                <a:gd name="connsiteX6" fmla="*/ 248957 w 729635"/>
                <a:gd name="connsiteY6" fmla="*/ 1906859 h 1906859"/>
                <a:gd name="connsiteX7" fmla="*/ 0 w 729635"/>
                <a:gd name="connsiteY7" fmla="*/ 1906859 h 1906859"/>
                <a:gd name="connsiteX8" fmla="*/ 0 w 729635"/>
                <a:gd name="connsiteY8" fmla="*/ 475872 h 1906859"/>
                <a:gd name="connsiteX9" fmla="*/ 0 w 729635"/>
                <a:gd name="connsiteY9" fmla="*/ 475872 h 1906859"/>
                <a:gd name="connsiteX10" fmla="*/ 248957 w 729635"/>
                <a:gd name="connsiteY10" fmla="*/ 475872 h 1906859"/>
                <a:gd name="connsiteX11" fmla="*/ 724829 w 729635"/>
                <a:gd name="connsiteY11" fmla="*/ 0 h 1906859"/>
                <a:gd name="connsiteX12" fmla="*/ 248957 w 729635"/>
                <a:gd name="connsiteY12" fmla="*/ 475872 h 1906859"/>
                <a:gd name="connsiteX13" fmla="*/ 248957 w 729635"/>
                <a:gd name="connsiteY13" fmla="*/ 1906859 h 1906859"/>
                <a:gd name="connsiteX0" fmla="*/ 0 w 729635"/>
                <a:gd name="connsiteY0" fmla="*/ 475872 h 1906859"/>
                <a:gd name="connsiteX1" fmla="*/ 248957 w 729635"/>
                <a:gd name="connsiteY1" fmla="*/ 475872 h 1906859"/>
                <a:gd name="connsiteX2" fmla="*/ 248957 w 729635"/>
                <a:gd name="connsiteY2" fmla="*/ 1906859 h 1906859"/>
                <a:gd name="connsiteX3" fmla="*/ 0 w 729635"/>
                <a:gd name="connsiteY3" fmla="*/ 1906859 h 1906859"/>
                <a:gd name="connsiteX4" fmla="*/ 0 w 729635"/>
                <a:gd name="connsiteY4" fmla="*/ 475872 h 1906859"/>
                <a:gd name="connsiteX0" fmla="*/ 248957 w 729635"/>
                <a:gd name="connsiteY0" fmla="*/ 475872 h 1906859"/>
                <a:gd name="connsiteX1" fmla="*/ 724829 w 729635"/>
                <a:gd name="connsiteY1" fmla="*/ 0 h 1906859"/>
                <a:gd name="connsiteX2" fmla="*/ 724829 w 729635"/>
                <a:gd name="connsiteY2" fmla="*/ 1430987 h 1906859"/>
                <a:gd name="connsiteX3" fmla="*/ 248957 w 729635"/>
                <a:gd name="connsiteY3" fmla="*/ 1906859 h 1906859"/>
                <a:gd name="connsiteX4" fmla="*/ 248957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248957 w 729635"/>
                <a:gd name="connsiteY3" fmla="*/ 475872 h 1906859"/>
                <a:gd name="connsiteX4" fmla="*/ 0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729635 w 729635"/>
                <a:gd name="connsiteY3" fmla="*/ 96537 h 1906859"/>
                <a:gd name="connsiteX4" fmla="*/ 650945 w 729635"/>
                <a:gd name="connsiteY4" fmla="*/ 1399318 h 1906859"/>
                <a:gd name="connsiteX5" fmla="*/ 356070 w 729635"/>
                <a:gd name="connsiteY5" fmla="*/ 1813825 h 1906859"/>
                <a:gd name="connsiteX6" fmla="*/ 248957 w 729635"/>
                <a:gd name="connsiteY6" fmla="*/ 1906859 h 1906859"/>
                <a:gd name="connsiteX7" fmla="*/ 0 w 729635"/>
                <a:gd name="connsiteY7" fmla="*/ 1906859 h 1906859"/>
                <a:gd name="connsiteX8" fmla="*/ 0 w 729635"/>
                <a:gd name="connsiteY8" fmla="*/ 475872 h 1906859"/>
                <a:gd name="connsiteX9" fmla="*/ 0 w 729635"/>
                <a:gd name="connsiteY9" fmla="*/ 475872 h 1906859"/>
                <a:gd name="connsiteX10" fmla="*/ 248957 w 729635"/>
                <a:gd name="connsiteY10" fmla="*/ 475872 h 1906859"/>
                <a:gd name="connsiteX11" fmla="*/ 724829 w 729635"/>
                <a:gd name="connsiteY11" fmla="*/ 0 h 1906859"/>
                <a:gd name="connsiteX12" fmla="*/ 248957 w 729635"/>
                <a:gd name="connsiteY12" fmla="*/ 475872 h 1906859"/>
                <a:gd name="connsiteX13" fmla="*/ 248957 w 729635"/>
                <a:gd name="connsiteY13" fmla="*/ 1906859 h 1906859"/>
                <a:gd name="connsiteX0" fmla="*/ 0 w 729635"/>
                <a:gd name="connsiteY0" fmla="*/ 475872 h 1906859"/>
                <a:gd name="connsiteX1" fmla="*/ 248957 w 729635"/>
                <a:gd name="connsiteY1" fmla="*/ 475872 h 1906859"/>
                <a:gd name="connsiteX2" fmla="*/ 248957 w 729635"/>
                <a:gd name="connsiteY2" fmla="*/ 1906859 h 1906859"/>
                <a:gd name="connsiteX3" fmla="*/ 0 w 729635"/>
                <a:gd name="connsiteY3" fmla="*/ 1906859 h 1906859"/>
                <a:gd name="connsiteX4" fmla="*/ 0 w 729635"/>
                <a:gd name="connsiteY4" fmla="*/ 475872 h 1906859"/>
                <a:gd name="connsiteX0" fmla="*/ 248957 w 729635"/>
                <a:gd name="connsiteY0" fmla="*/ 475872 h 1906859"/>
                <a:gd name="connsiteX1" fmla="*/ 724829 w 729635"/>
                <a:gd name="connsiteY1" fmla="*/ 0 h 1906859"/>
                <a:gd name="connsiteX2" fmla="*/ 724829 w 729635"/>
                <a:gd name="connsiteY2" fmla="*/ 1430987 h 1906859"/>
                <a:gd name="connsiteX3" fmla="*/ 248957 w 729635"/>
                <a:gd name="connsiteY3" fmla="*/ 1906859 h 1906859"/>
                <a:gd name="connsiteX4" fmla="*/ 248957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248957 w 729635"/>
                <a:gd name="connsiteY3" fmla="*/ 475872 h 1906859"/>
                <a:gd name="connsiteX4" fmla="*/ 0 w 729635"/>
                <a:gd name="connsiteY4" fmla="*/ 475872 h 1906859"/>
                <a:gd name="connsiteX0" fmla="*/ 0 w 729635"/>
                <a:gd name="connsiteY0" fmla="*/ 475872 h 1906859"/>
                <a:gd name="connsiteX1" fmla="*/ 475872 w 729635"/>
                <a:gd name="connsiteY1" fmla="*/ 0 h 1906859"/>
                <a:gd name="connsiteX2" fmla="*/ 724829 w 729635"/>
                <a:gd name="connsiteY2" fmla="*/ 0 h 1906859"/>
                <a:gd name="connsiteX3" fmla="*/ 729635 w 729635"/>
                <a:gd name="connsiteY3" fmla="*/ 96537 h 1906859"/>
                <a:gd name="connsiteX4" fmla="*/ 727669 w 729635"/>
                <a:gd name="connsiteY4" fmla="*/ 1444605 h 1906859"/>
                <a:gd name="connsiteX5" fmla="*/ 356070 w 729635"/>
                <a:gd name="connsiteY5" fmla="*/ 1813825 h 1906859"/>
                <a:gd name="connsiteX6" fmla="*/ 248957 w 729635"/>
                <a:gd name="connsiteY6" fmla="*/ 1906859 h 1906859"/>
                <a:gd name="connsiteX7" fmla="*/ 0 w 729635"/>
                <a:gd name="connsiteY7" fmla="*/ 1906859 h 1906859"/>
                <a:gd name="connsiteX8" fmla="*/ 0 w 729635"/>
                <a:gd name="connsiteY8" fmla="*/ 475872 h 1906859"/>
                <a:gd name="connsiteX9" fmla="*/ 0 w 729635"/>
                <a:gd name="connsiteY9" fmla="*/ 475872 h 1906859"/>
                <a:gd name="connsiteX10" fmla="*/ 248957 w 729635"/>
                <a:gd name="connsiteY10" fmla="*/ 475872 h 1906859"/>
                <a:gd name="connsiteX11" fmla="*/ 724829 w 729635"/>
                <a:gd name="connsiteY11" fmla="*/ 0 h 1906859"/>
                <a:gd name="connsiteX12" fmla="*/ 248957 w 729635"/>
                <a:gd name="connsiteY12" fmla="*/ 475872 h 1906859"/>
                <a:gd name="connsiteX13" fmla="*/ 248957 w 729635"/>
                <a:gd name="connsiteY13" fmla="*/ 1906859 h 190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29635" h="1906859" stroke="0" extrusionOk="0">
                  <a:moveTo>
                    <a:pt x="0" y="475872"/>
                  </a:moveTo>
                  <a:lnTo>
                    <a:pt x="248957" y="475872"/>
                  </a:lnTo>
                  <a:lnTo>
                    <a:pt x="248957" y="1906859"/>
                  </a:lnTo>
                  <a:lnTo>
                    <a:pt x="0" y="1906859"/>
                  </a:lnTo>
                  <a:lnTo>
                    <a:pt x="0" y="475872"/>
                  </a:lnTo>
                  <a:close/>
                </a:path>
                <a:path w="729635" h="1906859" fill="darkenLess" stroke="0" extrusionOk="0">
                  <a:moveTo>
                    <a:pt x="248957" y="475872"/>
                  </a:moveTo>
                  <a:lnTo>
                    <a:pt x="724829" y="0"/>
                  </a:lnTo>
                  <a:lnTo>
                    <a:pt x="724829" y="1430987"/>
                  </a:lnTo>
                  <a:lnTo>
                    <a:pt x="248957" y="1906859"/>
                  </a:lnTo>
                  <a:lnTo>
                    <a:pt x="248957" y="475872"/>
                  </a:lnTo>
                  <a:close/>
                </a:path>
                <a:path w="729635" h="1906859" fill="lightenLess" stroke="0" extrusionOk="0">
                  <a:moveTo>
                    <a:pt x="0" y="475872"/>
                  </a:moveTo>
                  <a:lnTo>
                    <a:pt x="475872" y="0"/>
                  </a:lnTo>
                  <a:lnTo>
                    <a:pt x="724829" y="0"/>
                  </a:lnTo>
                  <a:lnTo>
                    <a:pt x="248957" y="475872"/>
                  </a:lnTo>
                  <a:lnTo>
                    <a:pt x="0" y="475872"/>
                  </a:lnTo>
                  <a:close/>
                </a:path>
                <a:path w="729635" h="1906859" fill="none" extrusionOk="0">
                  <a:moveTo>
                    <a:pt x="0" y="475872"/>
                  </a:moveTo>
                  <a:lnTo>
                    <a:pt x="475872" y="0"/>
                  </a:lnTo>
                  <a:lnTo>
                    <a:pt x="724829" y="0"/>
                  </a:lnTo>
                  <a:lnTo>
                    <a:pt x="729635" y="96537"/>
                  </a:lnTo>
                  <a:cubicBezTo>
                    <a:pt x="728980" y="545893"/>
                    <a:pt x="728324" y="995249"/>
                    <a:pt x="727669" y="1444605"/>
                  </a:cubicBezTo>
                  <a:lnTo>
                    <a:pt x="356070" y="1813825"/>
                  </a:lnTo>
                  <a:lnTo>
                    <a:pt x="248957" y="1906859"/>
                  </a:lnTo>
                  <a:lnTo>
                    <a:pt x="0" y="1906859"/>
                  </a:lnTo>
                  <a:lnTo>
                    <a:pt x="0" y="475872"/>
                  </a:lnTo>
                  <a:close/>
                  <a:moveTo>
                    <a:pt x="0" y="475872"/>
                  </a:moveTo>
                  <a:lnTo>
                    <a:pt x="248957" y="475872"/>
                  </a:lnTo>
                  <a:lnTo>
                    <a:pt x="724829" y="0"/>
                  </a:lnTo>
                  <a:moveTo>
                    <a:pt x="248957" y="475872"/>
                  </a:moveTo>
                  <a:lnTo>
                    <a:pt x="248957" y="1906859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87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2489</TotalTime>
  <Words>740</Words>
  <Application>Microsoft Macintosh PowerPoint</Application>
  <PresentationFormat>Custom</PresentationFormat>
  <Paragraphs>81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</vt:lpstr>
      <vt:lpstr>Calibri Light</vt:lpstr>
      <vt:lpstr>Cambria Math</vt:lpstr>
      <vt:lpstr>CMU Bright Roman</vt:lpstr>
      <vt:lpstr>CMU Serif Extra BoldNonextended</vt:lpstr>
      <vt:lpstr>CMU Serif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 Apostolatos</dc:creator>
  <cp:lastModifiedBy>Anton Apostolatos</cp:lastModifiedBy>
  <cp:revision>63</cp:revision>
  <cp:lastPrinted>2016-03-07T07:21:51Z</cp:lastPrinted>
  <dcterms:created xsi:type="dcterms:W3CDTF">2015-11-18T14:16:33Z</dcterms:created>
  <dcterms:modified xsi:type="dcterms:W3CDTF">2016-03-07T07:22:45Z</dcterms:modified>
</cp:coreProperties>
</file>